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79"/>
  </p:notesMasterIdLst>
  <p:handoutMasterIdLst>
    <p:handoutMasterId r:id="rId80"/>
  </p:handoutMasterIdLst>
  <p:sldIdLst>
    <p:sldId id="472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459" r:id="rId11"/>
    <p:sldId id="336" r:id="rId12"/>
    <p:sldId id="469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461" r:id="rId25"/>
    <p:sldId id="462" r:id="rId26"/>
    <p:sldId id="463" r:id="rId27"/>
    <p:sldId id="464" r:id="rId28"/>
    <p:sldId id="465" r:id="rId29"/>
    <p:sldId id="466" r:id="rId30"/>
    <p:sldId id="468" r:id="rId31"/>
    <p:sldId id="350" r:id="rId32"/>
    <p:sldId id="47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8" r:id="rId50"/>
    <p:sldId id="369" r:id="rId51"/>
    <p:sldId id="370" r:id="rId52"/>
    <p:sldId id="371" r:id="rId53"/>
    <p:sldId id="373" r:id="rId54"/>
    <p:sldId id="374" r:id="rId55"/>
    <p:sldId id="471" r:id="rId56"/>
    <p:sldId id="375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383" r:id="rId65"/>
    <p:sldId id="385" r:id="rId66"/>
    <p:sldId id="386" r:id="rId67"/>
    <p:sldId id="387" r:id="rId68"/>
    <p:sldId id="388" r:id="rId69"/>
    <p:sldId id="389" r:id="rId70"/>
    <p:sldId id="390" r:id="rId71"/>
    <p:sldId id="391" r:id="rId72"/>
    <p:sldId id="392" r:id="rId73"/>
    <p:sldId id="393" r:id="rId74"/>
    <p:sldId id="394" r:id="rId75"/>
    <p:sldId id="395" r:id="rId76"/>
    <p:sldId id="396" r:id="rId77"/>
    <p:sldId id="397" r:id="rId78"/>
  </p:sldIdLst>
  <p:sldSz cx="9144000" cy="6858000" type="screen4x3"/>
  <p:notesSz cx="6831013" cy="9396413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defRPr sz="3200" kern="1200">
        <a:solidFill>
          <a:schemeClr val="accent2"/>
        </a:solidFill>
        <a:latin typeface="Comic Sans MS" pitchFamily="66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defRPr sz="3200" kern="1200">
        <a:solidFill>
          <a:schemeClr val="accent2"/>
        </a:solidFill>
        <a:latin typeface="Comic Sans MS" pitchFamily="66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defRPr sz="3200" kern="1200">
        <a:solidFill>
          <a:schemeClr val="accent2"/>
        </a:solidFill>
        <a:latin typeface="Comic Sans MS" pitchFamily="66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defRPr sz="3200" kern="1200">
        <a:solidFill>
          <a:schemeClr val="accent2"/>
        </a:solidFill>
        <a:latin typeface="Comic Sans MS" pitchFamily="66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defRPr sz="3200" kern="1200">
        <a:solidFill>
          <a:schemeClr val="accent2"/>
        </a:solidFill>
        <a:latin typeface="Comic Sans MS" pitchFamily="6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3200" kern="1200">
        <a:solidFill>
          <a:schemeClr val="accent2"/>
        </a:solidFill>
        <a:latin typeface="Comic Sans MS" pitchFamily="66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3200" kern="1200">
        <a:solidFill>
          <a:schemeClr val="accent2"/>
        </a:solidFill>
        <a:latin typeface="Comic Sans MS" pitchFamily="66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3200" kern="1200">
        <a:solidFill>
          <a:schemeClr val="accent2"/>
        </a:solidFill>
        <a:latin typeface="Comic Sans MS" pitchFamily="66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3200" kern="1200">
        <a:solidFill>
          <a:schemeClr val="accent2"/>
        </a:solidFill>
        <a:latin typeface="Comic Sans MS" pitchFamily="66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999"/>
    <a:srgbClr val="CCCC00"/>
    <a:srgbClr val="FF33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47" autoAdjust="0"/>
  </p:normalViewPr>
  <p:slideViewPr>
    <p:cSldViewPr>
      <p:cViewPr varScale="1">
        <p:scale>
          <a:sx n="105" d="100"/>
          <a:sy n="105" d="100"/>
        </p:scale>
        <p:origin x="179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2959"/>
        <p:guide pos="21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77.emf"/><Relationship Id="rId7" Type="http://schemas.openxmlformats.org/officeDocument/2006/relationships/image" Target="../media/image81.wmf"/><Relationship Id="rId2" Type="http://schemas.openxmlformats.org/officeDocument/2006/relationships/image" Target="../media/image76.wmf"/><Relationship Id="rId1" Type="http://schemas.openxmlformats.org/officeDocument/2006/relationships/image" Target="../media/image65.wmf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Relationship Id="rId9" Type="http://schemas.openxmlformats.org/officeDocument/2006/relationships/image" Target="../media/image83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82.w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12" Type="http://schemas.openxmlformats.org/officeDocument/2006/relationships/image" Target="../media/image95.wmf"/><Relationship Id="rId2" Type="http://schemas.openxmlformats.org/officeDocument/2006/relationships/image" Target="../media/image85.emf"/><Relationship Id="rId1" Type="http://schemas.openxmlformats.org/officeDocument/2006/relationships/image" Target="../media/image84.wmf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5" Type="http://schemas.openxmlformats.org/officeDocument/2006/relationships/image" Target="../media/image96.w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Relationship Id="rId14" Type="http://schemas.openxmlformats.org/officeDocument/2006/relationships/image" Target="../media/image83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82.w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12" Type="http://schemas.openxmlformats.org/officeDocument/2006/relationships/image" Target="../media/image95.wmf"/><Relationship Id="rId2" Type="http://schemas.openxmlformats.org/officeDocument/2006/relationships/image" Target="../media/image98.emf"/><Relationship Id="rId1" Type="http://schemas.openxmlformats.org/officeDocument/2006/relationships/image" Target="../media/image97.emf"/><Relationship Id="rId6" Type="http://schemas.openxmlformats.org/officeDocument/2006/relationships/image" Target="../media/image102.emf"/><Relationship Id="rId11" Type="http://schemas.openxmlformats.org/officeDocument/2006/relationships/image" Target="../media/image107.emf"/><Relationship Id="rId5" Type="http://schemas.openxmlformats.org/officeDocument/2006/relationships/image" Target="../media/image101.emf"/><Relationship Id="rId15" Type="http://schemas.openxmlformats.org/officeDocument/2006/relationships/image" Target="../media/image96.wmf"/><Relationship Id="rId10" Type="http://schemas.openxmlformats.org/officeDocument/2006/relationships/image" Target="../media/image106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Relationship Id="rId14" Type="http://schemas.openxmlformats.org/officeDocument/2006/relationships/image" Target="../media/image83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image" Target="../media/image95.w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12" Type="http://schemas.openxmlformats.org/officeDocument/2006/relationships/image" Target="../media/image119.emf"/><Relationship Id="rId2" Type="http://schemas.openxmlformats.org/officeDocument/2006/relationships/image" Target="../media/image109.emf"/><Relationship Id="rId16" Type="http://schemas.openxmlformats.org/officeDocument/2006/relationships/image" Target="../media/image96.wmf"/><Relationship Id="rId1" Type="http://schemas.openxmlformats.org/officeDocument/2006/relationships/image" Target="../media/image108.emf"/><Relationship Id="rId6" Type="http://schemas.openxmlformats.org/officeDocument/2006/relationships/image" Target="../media/image113.emf"/><Relationship Id="rId11" Type="http://schemas.openxmlformats.org/officeDocument/2006/relationships/image" Target="../media/image118.emf"/><Relationship Id="rId5" Type="http://schemas.openxmlformats.org/officeDocument/2006/relationships/image" Target="../media/image112.emf"/><Relationship Id="rId15" Type="http://schemas.openxmlformats.org/officeDocument/2006/relationships/image" Target="../media/image83.wmf"/><Relationship Id="rId10" Type="http://schemas.openxmlformats.org/officeDocument/2006/relationships/image" Target="../media/image117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Relationship Id="rId14" Type="http://schemas.openxmlformats.org/officeDocument/2006/relationships/image" Target="../media/image82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13" Type="http://schemas.openxmlformats.org/officeDocument/2006/relationships/image" Target="../media/image132.emf"/><Relationship Id="rId3" Type="http://schemas.openxmlformats.org/officeDocument/2006/relationships/image" Target="../media/image122.emf"/><Relationship Id="rId7" Type="http://schemas.openxmlformats.org/officeDocument/2006/relationships/image" Target="../media/image126.emf"/><Relationship Id="rId12" Type="http://schemas.openxmlformats.org/officeDocument/2006/relationships/image" Target="../media/image131.emf"/><Relationship Id="rId17" Type="http://schemas.openxmlformats.org/officeDocument/2006/relationships/image" Target="../media/image96.wmf"/><Relationship Id="rId2" Type="http://schemas.openxmlformats.org/officeDocument/2006/relationships/image" Target="../media/image121.emf"/><Relationship Id="rId16" Type="http://schemas.openxmlformats.org/officeDocument/2006/relationships/image" Target="../media/image83.wmf"/><Relationship Id="rId1" Type="http://schemas.openxmlformats.org/officeDocument/2006/relationships/image" Target="../media/image120.emf"/><Relationship Id="rId6" Type="http://schemas.openxmlformats.org/officeDocument/2006/relationships/image" Target="../media/image125.emf"/><Relationship Id="rId11" Type="http://schemas.openxmlformats.org/officeDocument/2006/relationships/image" Target="../media/image130.emf"/><Relationship Id="rId5" Type="http://schemas.openxmlformats.org/officeDocument/2006/relationships/image" Target="../media/image124.emf"/><Relationship Id="rId15" Type="http://schemas.openxmlformats.org/officeDocument/2006/relationships/image" Target="../media/image82.wmf"/><Relationship Id="rId10" Type="http://schemas.openxmlformats.org/officeDocument/2006/relationships/image" Target="../media/image129.emf"/><Relationship Id="rId4" Type="http://schemas.openxmlformats.org/officeDocument/2006/relationships/image" Target="../media/image123.emf"/><Relationship Id="rId9" Type="http://schemas.openxmlformats.org/officeDocument/2006/relationships/image" Target="../media/image128.emf"/><Relationship Id="rId14" Type="http://schemas.openxmlformats.org/officeDocument/2006/relationships/image" Target="../media/image95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image" Target="../media/image145.emf"/><Relationship Id="rId18" Type="http://schemas.openxmlformats.org/officeDocument/2006/relationships/image" Target="../media/image96.wmf"/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12" Type="http://schemas.openxmlformats.org/officeDocument/2006/relationships/image" Target="../media/image144.emf"/><Relationship Id="rId17" Type="http://schemas.openxmlformats.org/officeDocument/2006/relationships/image" Target="../media/image83.wmf"/><Relationship Id="rId2" Type="http://schemas.openxmlformats.org/officeDocument/2006/relationships/image" Target="../media/image134.emf"/><Relationship Id="rId16" Type="http://schemas.openxmlformats.org/officeDocument/2006/relationships/image" Target="../media/image82.wmf"/><Relationship Id="rId1" Type="http://schemas.openxmlformats.org/officeDocument/2006/relationships/image" Target="../media/image133.emf"/><Relationship Id="rId6" Type="http://schemas.openxmlformats.org/officeDocument/2006/relationships/image" Target="../media/image138.emf"/><Relationship Id="rId11" Type="http://schemas.openxmlformats.org/officeDocument/2006/relationships/image" Target="../media/image143.emf"/><Relationship Id="rId5" Type="http://schemas.openxmlformats.org/officeDocument/2006/relationships/image" Target="../media/image137.emf"/><Relationship Id="rId15" Type="http://schemas.openxmlformats.org/officeDocument/2006/relationships/image" Target="../media/image95.wmf"/><Relationship Id="rId10" Type="http://schemas.openxmlformats.org/officeDocument/2006/relationships/image" Target="../media/image142.emf"/><Relationship Id="rId4" Type="http://schemas.openxmlformats.org/officeDocument/2006/relationships/image" Target="../media/image136.emf"/><Relationship Id="rId9" Type="http://schemas.openxmlformats.org/officeDocument/2006/relationships/image" Target="../media/image141.emf"/><Relationship Id="rId14" Type="http://schemas.openxmlformats.org/officeDocument/2006/relationships/image" Target="../media/image146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13" Type="http://schemas.openxmlformats.org/officeDocument/2006/relationships/image" Target="../media/image159.emf"/><Relationship Id="rId18" Type="http://schemas.openxmlformats.org/officeDocument/2006/relationships/image" Target="../media/image96.wmf"/><Relationship Id="rId3" Type="http://schemas.openxmlformats.org/officeDocument/2006/relationships/image" Target="../media/image149.emf"/><Relationship Id="rId7" Type="http://schemas.openxmlformats.org/officeDocument/2006/relationships/image" Target="../media/image153.emf"/><Relationship Id="rId12" Type="http://schemas.openxmlformats.org/officeDocument/2006/relationships/image" Target="../media/image158.emf"/><Relationship Id="rId17" Type="http://schemas.openxmlformats.org/officeDocument/2006/relationships/image" Target="../media/image83.wmf"/><Relationship Id="rId2" Type="http://schemas.openxmlformats.org/officeDocument/2006/relationships/image" Target="../media/image148.emf"/><Relationship Id="rId16" Type="http://schemas.openxmlformats.org/officeDocument/2006/relationships/image" Target="../media/image82.wmf"/><Relationship Id="rId1" Type="http://schemas.openxmlformats.org/officeDocument/2006/relationships/image" Target="../media/image147.emf"/><Relationship Id="rId6" Type="http://schemas.openxmlformats.org/officeDocument/2006/relationships/image" Target="../media/image152.emf"/><Relationship Id="rId11" Type="http://schemas.openxmlformats.org/officeDocument/2006/relationships/image" Target="../media/image157.emf"/><Relationship Id="rId5" Type="http://schemas.openxmlformats.org/officeDocument/2006/relationships/image" Target="../media/image151.emf"/><Relationship Id="rId15" Type="http://schemas.openxmlformats.org/officeDocument/2006/relationships/image" Target="../media/image95.wmf"/><Relationship Id="rId10" Type="http://schemas.openxmlformats.org/officeDocument/2006/relationships/image" Target="../media/image156.emf"/><Relationship Id="rId4" Type="http://schemas.openxmlformats.org/officeDocument/2006/relationships/image" Target="../media/image150.emf"/><Relationship Id="rId9" Type="http://schemas.openxmlformats.org/officeDocument/2006/relationships/image" Target="../media/image155.emf"/><Relationship Id="rId14" Type="http://schemas.openxmlformats.org/officeDocument/2006/relationships/image" Target="../media/image160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13" Type="http://schemas.openxmlformats.org/officeDocument/2006/relationships/image" Target="../media/image173.emf"/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12" Type="http://schemas.openxmlformats.org/officeDocument/2006/relationships/image" Target="../media/image172.emf"/><Relationship Id="rId17" Type="http://schemas.openxmlformats.org/officeDocument/2006/relationships/image" Target="../media/image96.wmf"/><Relationship Id="rId2" Type="http://schemas.openxmlformats.org/officeDocument/2006/relationships/image" Target="../media/image162.emf"/><Relationship Id="rId16" Type="http://schemas.openxmlformats.org/officeDocument/2006/relationships/image" Target="../media/image83.wmf"/><Relationship Id="rId1" Type="http://schemas.openxmlformats.org/officeDocument/2006/relationships/image" Target="../media/image161.emf"/><Relationship Id="rId6" Type="http://schemas.openxmlformats.org/officeDocument/2006/relationships/image" Target="../media/image166.emf"/><Relationship Id="rId11" Type="http://schemas.openxmlformats.org/officeDocument/2006/relationships/image" Target="../media/image171.emf"/><Relationship Id="rId5" Type="http://schemas.openxmlformats.org/officeDocument/2006/relationships/image" Target="../media/image165.emf"/><Relationship Id="rId15" Type="http://schemas.openxmlformats.org/officeDocument/2006/relationships/image" Target="../media/image82.wmf"/><Relationship Id="rId10" Type="http://schemas.openxmlformats.org/officeDocument/2006/relationships/image" Target="../media/image170.emf"/><Relationship Id="rId4" Type="http://schemas.openxmlformats.org/officeDocument/2006/relationships/image" Target="../media/image164.emf"/><Relationship Id="rId9" Type="http://schemas.openxmlformats.org/officeDocument/2006/relationships/image" Target="../media/image169.emf"/><Relationship Id="rId14" Type="http://schemas.openxmlformats.org/officeDocument/2006/relationships/image" Target="../media/image95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13" Type="http://schemas.openxmlformats.org/officeDocument/2006/relationships/image" Target="../media/image95.w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12" Type="http://schemas.openxmlformats.org/officeDocument/2006/relationships/image" Target="../media/image185.emf"/><Relationship Id="rId2" Type="http://schemas.openxmlformats.org/officeDocument/2006/relationships/image" Target="../media/image175.emf"/><Relationship Id="rId16" Type="http://schemas.openxmlformats.org/officeDocument/2006/relationships/image" Target="../media/image96.wmf"/><Relationship Id="rId1" Type="http://schemas.openxmlformats.org/officeDocument/2006/relationships/image" Target="../media/image174.emf"/><Relationship Id="rId6" Type="http://schemas.openxmlformats.org/officeDocument/2006/relationships/image" Target="../media/image179.emf"/><Relationship Id="rId11" Type="http://schemas.openxmlformats.org/officeDocument/2006/relationships/image" Target="../media/image184.emf"/><Relationship Id="rId5" Type="http://schemas.openxmlformats.org/officeDocument/2006/relationships/image" Target="../media/image178.emf"/><Relationship Id="rId15" Type="http://schemas.openxmlformats.org/officeDocument/2006/relationships/image" Target="../media/image83.wmf"/><Relationship Id="rId10" Type="http://schemas.openxmlformats.org/officeDocument/2006/relationships/image" Target="../media/image183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Relationship Id="rId14" Type="http://schemas.openxmlformats.org/officeDocument/2006/relationships/image" Target="../media/image82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13" Type="http://schemas.openxmlformats.org/officeDocument/2006/relationships/image" Target="../media/image82.wmf"/><Relationship Id="rId3" Type="http://schemas.openxmlformats.org/officeDocument/2006/relationships/image" Target="../media/image188.emf"/><Relationship Id="rId7" Type="http://schemas.openxmlformats.org/officeDocument/2006/relationships/image" Target="../media/image192.emf"/><Relationship Id="rId12" Type="http://schemas.openxmlformats.org/officeDocument/2006/relationships/image" Target="../media/image95.wmf"/><Relationship Id="rId2" Type="http://schemas.openxmlformats.org/officeDocument/2006/relationships/image" Target="../media/image187.emf"/><Relationship Id="rId1" Type="http://schemas.openxmlformats.org/officeDocument/2006/relationships/image" Target="../media/image186.emf"/><Relationship Id="rId6" Type="http://schemas.openxmlformats.org/officeDocument/2006/relationships/image" Target="../media/image191.emf"/><Relationship Id="rId11" Type="http://schemas.openxmlformats.org/officeDocument/2006/relationships/image" Target="../media/image196.emf"/><Relationship Id="rId5" Type="http://schemas.openxmlformats.org/officeDocument/2006/relationships/image" Target="../media/image190.emf"/><Relationship Id="rId15" Type="http://schemas.openxmlformats.org/officeDocument/2006/relationships/image" Target="../media/image96.wmf"/><Relationship Id="rId10" Type="http://schemas.openxmlformats.org/officeDocument/2006/relationships/image" Target="../media/image195.emf"/><Relationship Id="rId4" Type="http://schemas.openxmlformats.org/officeDocument/2006/relationships/image" Target="../media/image189.emf"/><Relationship Id="rId9" Type="http://schemas.openxmlformats.org/officeDocument/2006/relationships/image" Target="../media/image194.emf"/><Relationship Id="rId14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12" Type="http://schemas.openxmlformats.org/officeDocument/2006/relationships/image" Target="../media/image96.wmf"/><Relationship Id="rId2" Type="http://schemas.openxmlformats.org/officeDocument/2006/relationships/image" Target="../media/image197.emf"/><Relationship Id="rId1" Type="http://schemas.openxmlformats.org/officeDocument/2006/relationships/image" Target="../media/image84.wmf"/><Relationship Id="rId6" Type="http://schemas.openxmlformats.org/officeDocument/2006/relationships/image" Target="../media/image201.emf"/><Relationship Id="rId11" Type="http://schemas.openxmlformats.org/officeDocument/2006/relationships/image" Target="../media/image83.wmf"/><Relationship Id="rId5" Type="http://schemas.openxmlformats.org/officeDocument/2006/relationships/image" Target="../media/image200.emf"/><Relationship Id="rId10" Type="http://schemas.openxmlformats.org/officeDocument/2006/relationships/image" Target="../media/image82.wmf"/><Relationship Id="rId4" Type="http://schemas.openxmlformats.org/officeDocument/2006/relationships/image" Target="../media/image199.emf"/><Relationship Id="rId9" Type="http://schemas.openxmlformats.org/officeDocument/2006/relationships/image" Target="../media/image9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205.emf"/><Relationship Id="rId7" Type="http://schemas.openxmlformats.org/officeDocument/2006/relationships/image" Target="../media/image209.emf"/><Relationship Id="rId12" Type="http://schemas.openxmlformats.org/officeDocument/2006/relationships/image" Target="../media/image96.wmf"/><Relationship Id="rId2" Type="http://schemas.openxmlformats.org/officeDocument/2006/relationships/image" Target="../media/image204.emf"/><Relationship Id="rId1" Type="http://schemas.openxmlformats.org/officeDocument/2006/relationships/image" Target="../media/image84.wmf"/><Relationship Id="rId6" Type="http://schemas.openxmlformats.org/officeDocument/2006/relationships/image" Target="../media/image208.emf"/><Relationship Id="rId11" Type="http://schemas.openxmlformats.org/officeDocument/2006/relationships/image" Target="../media/image83.wmf"/><Relationship Id="rId5" Type="http://schemas.openxmlformats.org/officeDocument/2006/relationships/image" Target="../media/image207.emf"/><Relationship Id="rId10" Type="http://schemas.openxmlformats.org/officeDocument/2006/relationships/image" Target="../media/image82.wmf"/><Relationship Id="rId4" Type="http://schemas.openxmlformats.org/officeDocument/2006/relationships/image" Target="../media/image206.emf"/><Relationship Id="rId9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96.wmf"/><Relationship Id="rId3" Type="http://schemas.openxmlformats.org/officeDocument/2006/relationships/image" Target="../media/image212.emf"/><Relationship Id="rId7" Type="http://schemas.openxmlformats.org/officeDocument/2006/relationships/image" Target="../media/image216.emf"/><Relationship Id="rId12" Type="http://schemas.openxmlformats.org/officeDocument/2006/relationships/image" Target="../media/image83.wmf"/><Relationship Id="rId2" Type="http://schemas.openxmlformats.org/officeDocument/2006/relationships/image" Target="../media/image211.emf"/><Relationship Id="rId1" Type="http://schemas.openxmlformats.org/officeDocument/2006/relationships/image" Target="../media/image84.wmf"/><Relationship Id="rId6" Type="http://schemas.openxmlformats.org/officeDocument/2006/relationships/image" Target="../media/image215.emf"/><Relationship Id="rId11" Type="http://schemas.openxmlformats.org/officeDocument/2006/relationships/image" Target="../media/image82.wmf"/><Relationship Id="rId5" Type="http://schemas.openxmlformats.org/officeDocument/2006/relationships/image" Target="../media/image214.emf"/><Relationship Id="rId10" Type="http://schemas.openxmlformats.org/officeDocument/2006/relationships/image" Target="../media/image95.wmf"/><Relationship Id="rId4" Type="http://schemas.openxmlformats.org/officeDocument/2006/relationships/image" Target="../media/image213.emf"/><Relationship Id="rId9" Type="http://schemas.openxmlformats.org/officeDocument/2006/relationships/image" Target="../media/image218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emf"/><Relationship Id="rId13" Type="http://schemas.openxmlformats.org/officeDocument/2006/relationships/image" Target="../media/image83.wmf"/><Relationship Id="rId3" Type="http://schemas.openxmlformats.org/officeDocument/2006/relationships/image" Target="../media/image220.emf"/><Relationship Id="rId7" Type="http://schemas.openxmlformats.org/officeDocument/2006/relationships/image" Target="../media/image224.emf"/><Relationship Id="rId12" Type="http://schemas.openxmlformats.org/officeDocument/2006/relationships/image" Target="../media/image82.wmf"/><Relationship Id="rId2" Type="http://schemas.openxmlformats.org/officeDocument/2006/relationships/image" Target="../media/image219.emf"/><Relationship Id="rId1" Type="http://schemas.openxmlformats.org/officeDocument/2006/relationships/image" Target="../media/image84.wmf"/><Relationship Id="rId6" Type="http://schemas.openxmlformats.org/officeDocument/2006/relationships/image" Target="../media/image223.emf"/><Relationship Id="rId11" Type="http://schemas.openxmlformats.org/officeDocument/2006/relationships/image" Target="../media/image95.wmf"/><Relationship Id="rId5" Type="http://schemas.openxmlformats.org/officeDocument/2006/relationships/image" Target="../media/image222.emf"/><Relationship Id="rId10" Type="http://schemas.openxmlformats.org/officeDocument/2006/relationships/image" Target="../media/image227.emf"/><Relationship Id="rId4" Type="http://schemas.openxmlformats.org/officeDocument/2006/relationships/image" Target="../media/image221.emf"/><Relationship Id="rId9" Type="http://schemas.openxmlformats.org/officeDocument/2006/relationships/image" Target="../media/image226.emf"/><Relationship Id="rId14" Type="http://schemas.openxmlformats.org/officeDocument/2006/relationships/image" Target="../media/image96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emf"/><Relationship Id="rId13" Type="http://schemas.openxmlformats.org/officeDocument/2006/relationships/image" Target="../media/image83.wmf"/><Relationship Id="rId3" Type="http://schemas.openxmlformats.org/officeDocument/2006/relationships/image" Target="../media/image229.emf"/><Relationship Id="rId7" Type="http://schemas.openxmlformats.org/officeDocument/2006/relationships/image" Target="../media/image233.emf"/><Relationship Id="rId12" Type="http://schemas.openxmlformats.org/officeDocument/2006/relationships/image" Target="../media/image82.wmf"/><Relationship Id="rId2" Type="http://schemas.openxmlformats.org/officeDocument/2006/relationships/image" Target="../media/image228.emf"/><Relationship Id="rId1" Type="http://schemas.openxmlformats.org/officeDocument/2006/relationships/image" Target="../media/image84.wmf"/><Relationship Id="rId6" Type="http://schemas.openxmlformats.org/officeDocument/2006/relationships/image" Target="../media/image232.emf"/><Relationship Id="rId11" Type="http://schemas.openxmlformats.org/officeDocument/2006/relationships/image" Target="../media/image95.wmf"/><Relationship Id="rId5" Type="http://schemas.openxmlformats.org/officeDocument/2006/relationships/image" Target="../media/image231.emf"/><Relationship Id="rId10" Type="http://schemas.openxmlformats.org/officeDocument/2006/relationships/image" Target="../media/image236.emf"/><Relationship Id="rId4" Type="http://schemas.openxmlformats.org/officeDocument/2006/relationships/image" Target="../media/image230.emf"/><Relationship Id="rId9" Type="http://schemas.openxmlformats.org/officeDocument/2006/relationships/image" Target="../media/image235.emf"/><Relationship Id="rId14" Type="http://schemas.openxmlformats.org/officeDocument/2006/relationships/image" Target="../media/image96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emf"/><Relationship Id="rId13" Type="http://schemas.openxmlformats.org/officeDocument/2006/relationships/image" Target="../media/image83.wmf"/><Relationship Id="rId3" Type="http://schemas.openxmlformats.org/officeDocument/2006/relationships/image" Target="../media/image238.emf"/><Relationship Id="rId7" Type="http://schemas.openxmlformats.org/officeDocument/2006/relationships/image" Target="../media/image242.emf"/><Relationship Id="rId12" Type="http://schemas.openxmlformats.org/officeDocument/2006/relationships/image" Target="../media/image82.wmf"/><Relationship Id="rId2" Type="http://schemas.openxmlformats.org/officeDocument/2006/relationships/image" Target="../media/image237.emf"/><Relationship Id="rId1" Type="http://schemas.openxmlformats.org/officeDocument/2006/relationships/image" Target="../media/image84.wmf"/><Relationship Id="rId6" Type="http://schemas.openxmlformats.org/officeDocument/2006/relationships/image" Target="../media/image241.emf"/><Relationship Id="rId11" Type="http://schemas.openxmlformats.org/officeDocument/2006/relationships/image" Target="../media/image95.wmf"/><Relationship Id="rId5" Type="http://schemas.openxmlformats.org/officeDocument/2006/relationships/image" Target="../media/image240.emf"/><Relationship Id="rId10" Type="http://schemas.openxmlformats.org/officeDocument/2006/relationships/image" Target="../media/image245.emf"/><Relationship Id="rId4" Type="http://schemas.openxmlformats.org/officeDocument/2006/relationships/image" Target="../media/image239.emf"/><Relationship Id="rId9" Type="http://schemas.openxmlformats.org/officeDocument/2006/relationships/image" Target="../media/image244.emf"/><Relationship Id="rId14" Type="http://schemas.openxmlformats.org/officeDocument/2006/relationships/image" Target="../media/image96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248.emf"/><Relationship Id="rId7" Type="http://schemas.openxmlformats.org/officeDocument/2006/relationships/image" Target="../media/image82.wmf"/><Relationship Id="rId2" Type="http://schemas.openxmlformats.org/officeDocument/2006/relationships/image" Target="../media/image247.emf"/><Relationship Id="rId1" Type="http://schemas.openxmlformats.org/officeDocument/2006/relationships/image" Target="../media/image246.wmf"/><Relationship Id="rId6" Type="http://schemas.openxmlformats.org/officeDocument/2006/relationships/image" Target="../media/image95.wmf"/><Relationship Id="rId5" Type="http://schemas.openxmlformats.org/officeDocument/2006/relationships/image" Target="../media/image250.emf"/><Relationship Id="rId4" Type="http://schemas.openxmlformats.org/officeDocument/2006/relationships/image" Target="../media/image249.emf"/><Relationship Id="rId9" Type="http://schemas.openxmlformats.org/officeDocument/2006/relationships/image" Target="../media/image96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253.emf"/><Relationship Id="rId7" Type="http://schemas.openxmlformats.org/officeDocument/2006/relationships/image" Target="../media/image257.wmf"/><Relationship Id="rId2" Type="http://schemas.openxmlformats.org/officeDocument/2006/relationships/image" Target="../media/image252.emf"/><Relationship Id="rId1" Type="http://schemas.openxmlformats.org/officeDocument/2006/relationships/image" Target="../media/image251.wmf"/><Relationship Id="rId6" Type="http://schemas.openxmlformats.org/officeDocument/2006/relationships/image" Target="../media/image256.emf"/><Relationship Id="rId5" Type="http://schemas.openxmlformats.org/officeDocument/2006/relationships/image" Target="../media/image255.wmf"/><Relationship Id="rId4" Type="http://schemas.openxmlformats.org/officeDocument/2006/relationships/image" Target="../media/image254.wmf"/><Relationship Id="rId9" Type="http://schemas.openxmlformats.org/officeDocument/2006/relationships/image" Target="../media/image258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wmf"/><Relationship Id="rId3" Type="http://schemas.openxmlformats.org/officeDocument/2006/relationships/image" Target="../media/image261.emf"/><Relationship Id="rId7" Type="http://schemas.openxmlformats.org/officeDocument/2006/relationships/image" Target="../media/image265.wmf"/><Relationship Id="rId2" Type="http://schemas.openxmlformats.org/officeDocument/2006/relationships/image" Target="../media/image260.emf"/><Relationship Id="rId1" Type="http://schemas.openxmlformats.org/officeDocument/2006/relationships/image" Target="../media/image259.wmf"/><Relationship Id="rId6" Type="http://schemas.openxmlformats.org/officeDocument/2006/relationships/image" Target="../media/image264.wmf"/><Relationship Id="rId5" Type="http://schemas.openxmlformats.org/officeDocument/2006/relationships/image" Target="../media/image263.wmf"/><Relationship Id="rId4" Type="http://schemas.openxmlformats.org/officeDocument/2006/relationships/image" Target="../media/image262.emf"/><Relationship Id="rId9" Type="http://schemas.openxmlformats.org/officeDocument/2006/relationships/image" Target="../media/image267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emf"/><Relationship Id="rId3" Type="http://schemas.openxmlformats.org/officeDocument/2006/relationships/image" Target="../media/image270.emf"/><Relationship Id="rId7" Type="http://schemas.openxmlformats.org/officeDocument/2006/relationships/image" Target="../media/image274.emf"/><Relationship Id="rId12" Type="http://schemas.openxmlformats.org/officeDocument/2006/relationships/image" Target="../media/image267.wmf"/><Relationship Id="rId2" Type="http://schemas.openxmlformats.org/officeDocument/2006/relationships/image" Target="../media/image269.emf"/><Relationship Id="rId1" Type="http://schemas.openxmlformats.org/officeDocument/2006/relationships/image" Target="../media/image268.emf"/><Relationship Id="rId6" Type="http://schemas.openxmlformats.org/officeDocument/2006/relationships/image" Target="../media/image273.emf"/><Relationship Id="rId11" Type="http://schemas.openxmlformats.org/officeDocument/2006/relationships/image" Target="../media/image266.wmf"/><Relationship Id="rId5" Type="http://schemas.openxmlformats.org/officeDocument/2006/relationships/image" Target="../media/image272.emf"/><Relationship Id="rId10" Type="http://schemas.openxmlformats.org/officeDocument/2006/relationships/image" Target="../media/image265.wmf"/><Relationship Id="rId4" Type="http://schemas.openxmlformats.org/officeDocument/2006/relationships/image" Target="../media/image271.emf"/><Relationship Id="rId9" Type="http://schemas.openxmlformats.org/officeDocument/2006/relationships/image" Target="../media/image26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w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wmf"/><Relationship Id="rId10" Type="http://schemas.openxmlformats.org/officeDocument/2006/relationships/image" Target="../media/image16.w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13" Type="http://schemas.openxmlformats.org/officeDocument/2006/relationships/image" Target="../media/image267.wmf"/><Relationship Id="rId3" Type="http://schemas.openxmlformats.org/officeDocument/2006/relationships/image" Target="../media/image278.emf"/><Relationship Id="rId7" Type="http://schemas.openxmlformats.org/officeDocument/2006/relationships/image" Target="../media/image282.emf"/><Relationship Id="rId12" Type="http://schemas.openxmlformats.org/officeDocument/2006/relationships/image" Target="../media/image266.wmf"/><Relationship Id="rId2" Type="http://schemas.openxmlformats.org/officeDocument/2006/relationships/image" Target="../media/image277.emf"/><Relationship Id="rId1" Type="http://schemas.openxmlformats.org/officeDocument/2006/relationships/image" Target="../media/image276.emf"/><Relationship Id="rId6" Type="http://schemas.openxmlformats.org/officeDocument/2006/relationships/image" Target="../media/image281.emf"/><Relationship Id="rId11" Type="http://schemas.openxmlformats.org/officeDocument/2006/relationships/image" Target="../media/image265.wmf"/><Relationship Id="rId5" Type="http://schemas.openxmlformats.org/officeDocument/2006/relationships/image" Target="../media/image280.emf"/><Relationship Id="rId10" Type="http://schemas.openxmlformats.org/officeDocument/2006/relationships/image" Target="../media/image264.wmf"/><Relationship Id="rId4" Type="http://schemas.openxmlformats.org/officeDocument/2006/relationships/image" Target="../media/image279.emf"/><Relationship Id="rId9" Type="http://schemas.openxmlformats.org/officeDocument/2006/relationships/image" Target="../media/image284.e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emf"/><Relationship Id="rId13" Type="http://schemas.openxmlformats.org/officeDocument/2006/relationships/image" Target="../media/image266.wmf"/><Relationship Id="rId3" Type="http://schemas.openxmlformats.org/officeDocument/2006/relationships/image" Target="../media/image287.emf"/><Relationship Id="rId7" Type="http://schemas.openxmlformats.org/officeDocument/2006/relationships/image" Target="../media/image291.emf"/><Relationship Id="rId12" Type="http://schemas.openxmlformats.org/officeDocument/2006/relationships/image" Target="../media/image265.wmf"/><Relationship Id="rId2" Type="http://schemas.openxmlformats.org/officeDocument/2006/relationships/image" Target="../media/image286.emf"/><Relationship Id="rId1" Type="http://schemas.openxmlformats.org/officeDocument/2006/relationships/image" Target="../media/image285.emf"/><Relationship Id="rId6" Type="http://schemas.openxmlformats.org/officeDocument/2006/relationships/image" Target="../media/image290.emf"/><Relationship Id="rId11" Type="http://schemas.openxmlformats.org/officeDocument/2006/relationships/image" Target="../media/image264.wmf"/><Relationship Id="rId5" Type="http://schemas.openxmlformats.org/officeDocument/2006/relationships/image" Target="../media/image289.emf"/><Relationship Id="rId10" Type="http://schemas.openxmlformats.org/officeDocument/2006/relationships/image" Target="../media/image294.emf"/><Relationship Id="rId4" Type="http://schemas.openxmlformats.org/officeDocument/2006/relationships/image" Target="../media/image288.emf"/><Relationship Id="rId9" Type="http://schemas.openxmlformats.org/officeDocument/2006/relationships/image" Target="../media/image293.emf"/><Relationship Id="rId14" Type="http://schemas.openxmlformats.org/officeDocument/2006/relationships/image" Target="../media/image267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emf"/><Relationship Id="rId13" Type="http://schemas.openxmlformats.org/officeDocument/2006/relationships/image" Target="../media/image266.wmf"/><Relationship Id="rId3" Type="http://schemas.openxmlformats.org/officeDocument/2006/relationships/image" Target="../media/image297.emf"/><Relationship Id="rId7" Type="http://schemas.openxmlformats.org/officeDocument/2006/relationships/image" Target="../media/image301.emf"/><Relationship Id="rId12" Type="http://schemas.openxmlformats.org/officeDocument/2006/relationships/image" Target="../media/image265.wmf"/><Relationship Id="rId2" Type="http://schemas.openxmlformats.org/officeDocument/2006/relationships/image" Target="../media/image296.emf"/><Relationship Id="rId1" Type="http://schemas.openxmlformats.org/officeDocument/2006/relationships/image" Target="../media/image295.emf"/><Relationship Id="rId6" Type="http://schemas.openxmlformats.org/officeDocument/2006/relationships/image" Target="../media/image300.emf"/><Relationship Id="rId11" Type="http://schemas.openxmlformats.org/officeDocument/2006/relationships/image" Target="../media/image264.wmf"/><Relationship Id="rId5" Type="http://schemas.openxmlformats.org/officeDocument/2006/relationships/image" Target="../media/image299.emf"/><Relationship Id="rId10" Type="http://schemas.openxmlformats.org/officeDocument/2006/relationships/image" Target="../media/image304.emf"/><Relationship Id="rId4" Type="http://schemas.openxmlformats.org/officeDocument/2006/relationships/image" Target="../media/image298.emf"/><Relationship Id="rId9" Type="http://schemas.openxmlformats.org/officeDocument/2006/relationships/image" Target="../media/image303.emf"/><Relationship Id="rId14" Type="http://schemas.openxmlformats.org/officeDocument/2006/relationships/image" Target="../media/image267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emf"/><Relationship Id="rId13" Type="http://schemas.openxmlformats.org/officeDocument/2006/relationships/image" Target="../media/image266.wmf"/><Relationship Id="rId3" Type="http://schemas.openxmlformats.org/officeDocument/2006/relationships/image" Target="../media/image307.emf"/><Relationship Id="rId7" Type="http://schemas.openxmlformats.org/officeDocument/2006/relationships/image" Target="../media/image311.emf"/><Relationship Id="rId12" Type="http://schemas.openxmlformats.org/officeDocument/2006/relationships/image" Target="../media/image265.wmf"/><Relationship Id="rId2" Type="http://schemas.openxmlformats.org/officeDocument/2006/relationships/image" Target="../media/image306.emf"/><Relationship Id="rId1" Type="http://schemas.openxmlformats.org/officeDocument/2006/relationships/image" Target="../media/image305.emf"/><Relationship Id="rId6" Type="http://schemas.openxmlformats.org/officeDocument/2006/relationships/image" Target="../media/image310.emf"/><Relationship Id="rId11" Type="http://schemas.openxmlformats.org/officeDocument/2006/relationships/image" Target="../media/image264.wmf"/><Relationship Id="rId5" Type="http://schemas.openxmlformats.org/officeDocument/2006/relationships/image" Target="../media/image309.emf"/><Relationship Id="rId10" Type="http://schemas.openxmlformats.org/officeDocument/2006/relationships/image" Target="../media/image314.emf"/><Relationship Id="rId4" Type="http://schemas.openxmlformats.org/officeDocument/2006/relationships/image" Target="../media/image308.emf"/><Relationship Id="rId9" Type="http://schemas.openxmlformats.org/officeDocument/2006/relationships/image" Target="../media/image313.emf"/><Relationship Id="rId14" Type="http://schemas.openxmlformats.org/officeDocument/2006/relationships/image" Target="../media/image267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emf"/><Relationship Id="rId13" Type="http://schemas.openxmlformats.org/officeDocument/2006/relationships/image" Target="../media/image267.wmf"/><Relationship Id="rId3" Type="http://schemas.openxmlformats.org/officeDocument/2006/relationships/image" Target="../media/image317.emf"/><Relationship Id="rId7" Type="http://schemas.openxmlformats.org/officeDocument/2006/relationships/image" Target="../media/image321.emf"/><Relationship Id="rId12" Type="http://schemas.openxmlformats.org/officeDocument/2006/relationships/image" Target="../media/image266.wmf"/><Relationship Id="rId2" Type="http://schemas.openxmlformats.org/officeDocument/2006/relationships/image" Target="../media/image316.wmf"/><Relationship Id="rId1" Type="http://schemas.openxmlformats.org/officeDocument/2006/relationships/image" Target="../media/image315.emf"/><Relationship Id="rId6" Type="http://schemas.openxmlformats.org/officeDocument/2006/relationships/image" Target="../media/image320.emf"/><Relationship Id="rId11" Type="http://schemas.openxmlformats.org/officeDocument/2006/relationships/image" Target="../media/image265.wmf"/><Relationship Id="rId5" Type="http://schemas.openxmlformats.org/officeDocument/2006/relationships/image" Target="../media/image319.emf"/><Relationship Id="rId10" Type="http://schemas.openxmlformats.org/officeDocument/2006/relationships/image" Target="../media/image264.wmf"/><Relationship Id="rId4" Type="http://schemas.openxmlformats.org/officeDocument/2006/relationships/image" Target="../media/image318.emf"/><Relationship Id="rId9" Type="http://schemas.openxmlformats.org/officeDocument/2006/relationships/image" Target="../media/image323.e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emf"/><Relationship Id="rId3" Type="http://schemas.openxmlformats.org/officeDocument/2006/relationships/image" Target="../media/image326.emf"/><Relationship Id="rId7" Type="http://schemas.openxmlformats.org/officeDocument/2006/relationships/image" Target="../media/image330.emf"/><Relationship Id="rId12" Type="http://schemas.openxmlformats.org/officeDocument/2006/relationships/image" Target="../media/image267.wmf"/><Relationship Id="rId2" Type="http://schemas.openxmlformats.org/officeDocument/2006/relationships/image" Target="../media/image325.emf"/><Relationship Id="rId1" Type="http://schemas.openxmlformats.org/officeDocument/2006/relationships/image" Target="../media/image324.emf"/><Relationship Id="rId6" Type="http://schemas.openxmlformats.org/officeDocument/2006/relationships/image" Target="../media/image329.emf"/><Relationship Id="rId11" Type="http://schemas.openxmlformats.org/officeDocument/2006/relationships/image" Target="../media/image266.wmf"/><Relationship Id="rId5" Type="http://schemas.openxmlformats.org/officeDocument/2006/relationships/image" Target="../media/image328.emf"/><Relationship Id="rId10" Type="http://schemas.openxmlformats.org/officeDocument/2006/relationships/image" Target="../media/image265.wmf"/><Relationship Id="rId4" Type="http://schemas.openxmlformats.org/officeDocument/2006/relationships/image" Target="../media/image327.emf"/><Relationship Id="rId9" Type="http://schemas.openxmlformats.org/officeDocument/2006/relationships/image" Target="../media/image264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emf"/><Relationship Id="rId3" Type="http://schemas.openxmlformats.org/officeDocument/2006/relationships/image" Target="../media/image334.emf"/><Relationship Id="rId7" Type="http://schemas.openxmlformats.org/officeDocument/2006/relationships/image" Target="../media/image338.emf"/><Relationship Id="rId12" Type="http://schemas.openxmlformats.org/officeDocument/2006/relationships/image" Target="../media/image267.wmf"/><Relationship Id="rId2" Type="http://schemas.openxmlformats.org/officeDocument/2006/relationships/image" Target="../media/image333.emf"/><Relationship Id="rId1" Type="http://schemas.openxmlformats.org/officeDocument/2006/relationships/image" Target="../media/image332.emf"/><Relationship Id="rId6" Type="http://schemas.openxmlformats.org/officeDocument/2006/relationships/image" Target="../media/image337.emf"/><Relationship Id="rId11" Type="http://schemas.openxmlformats.org/officeDocument/2006/relationships/image" Target="../media/image266.wmf"/><Relationship Id="rId5" Type="http://schemas.openxmlformats.org/officeDocument/2006/relationships/image" Target="../media/image336.emf"/><Relationship Id="rId10" Type="http://schemas.openxmlformats.org/officeDocument/2006/relationships/image" Target="../media/image265.wmf"/><Relationship Id="rId4" Type="http://schemas.openxmlformats.org/officeDocument/2006/relationships/image" Target="../media/image335.emf"/><Relationship Id="rId9" Type="http://schemas.openxmlformats.org/officeDocument/2006/relationships/image" Target="../media/image264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emf"/><Relationship Id="rId13" Type="http://schemas.openxmlformats.org/officeDocument/2006/relationships/image" Target="../media/image267.wmf"/><Relationship Id="rId3" Type="http://schemas.openxmlformats.org/officeDocument/2006/relationships/image" Target="../media/image342.emf"/><Relationship Id="rId7" Type="http://schemas.openxmlformats.org/officeDocument/2006/relationships/image" Target="../media/image346.emf"/><Relationship Id="rId12" Type="http://schemas.openxmlformats.org/officeDocument/2006/relationships/image" Target="../media/image266.wmf"/><Relationship Id="rId2" Type="http://schemas.openxmlformats.org/officeDocument/2006/relationships/image" Target="../media/image341.emf"/><Relationship Id="rId1" Type="http://schemas.openxmlformats.org/officeDocument/2006/relationships/image" Target="../media/image340.emf"/><Relationship Id="rId6" Type="http://schemas.openxmlformats.org/officeDocument/2006/relationships/image" Target="../media/image345.emf"/><Relationship Id="rId11" Type="http://schemas.openxmlformats.org/officeDocument/2006/relationships/image" Target="../media/image265.wmf"/><Relationship Id="rId5" Type="http://schemas.openxmlformats.org/officeDocument/2006/relationships/image" Target="../media/image344.emf"/><Relationship Id="rId10" Type="http://schemas.openxmlformats.org/officeDocument/2006/relationships/image" Target="../media/image264.wmf"/><Relationship Id="rId4" Type="http://schemas.openxmlformats.org/officeDocument/2006/relationships/image" Target="../media/image343.emf"/><Relationship Id="rId9" Type="http://schemas.openxmlformats.org/officeDocument/2006/relationships/image" Target="../media/image348.e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emf"/><Relationship Id="rId13" Type="http://schemas.openxmlformats.org/officeDocument/2006/relationships/image" Target="../media/image266.wmf"/><Relationship Id="rId3" Type="http://schemas.openxmlformats.org/officeDocument/2006/relationships/image" Target="../media/image351.emf"/><Relationship Id="rId7" Type="http://schemas.openxmlformats.org/officeDocument/2006/relationships/image" Target="../media/image355.emf"/><Relationship Id="rId12" Type="http://schemas.openxmlformats.org/officeDocument/2006/relationships/image" Target="../media/image265.wmf"/><Relationship Id="rId2" Type="http://schemas.openxmlformats.org/officeDocument/2006/relationships/image" Target="../media/image350.emf"/><Relationship Id="rId1" Type="http://schemas.openxmlformats.org/officeDocument/2006/relationships/image" Target="../media/image349.emf"/><Relationship Id="rId6" Type="http://schemas.openxmlformats.org/officeDocument/2006/relationships/image" Target="../media/image354.emf"/><Relationship Id="rId11" Type="http://schemas.openxmlformats.org/officeDocument/2006/relationships/image" Target="../media/image264.wmf"/><Relationship Id="rId5" Type="http://schemas.openxmlformats.org/officeDocument/2006/relationships/image" Target="../media/image353.emf"/><Relationship Id="rId10" Type="http://schemas.openxmlformats.org/officeDocument/2006/relationships/image" Target="../media/image358.emf"/><Relationship Id="rId4" Type="http://schemas.openxmlformats.org/officeDocument/2006/relationships/image" Target="../media/image352.emf"/><Relationship Id="rId9" Type="http://schemas.openxmlformats.org/officeDocument/2006/relationships/image" Target="../media/image357.emf"/><Relationship Id="rId14" Type="http://schemas.openxmlformats.org/officeDocument/2006/relationships/image" Target="../media/image267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emf"/><Relationship Id="rId13" Type="http://schemas.openxmlformats.org/officeDocument/2006/relationships/image" Target="../media/image266.wmf"/><Relationship Id="rId3" Type="http://schemas.openxmlformats.org/officeDocument/2006/relationships/image" Target="../media/image361.emf"/><Relationship Id="rId7" Type="http://schemas.openxmlformats.org/officeDocument/2006/relationships/image" Target="../media/image365.emf"/><Relationship Id="rId12" Type="http://schemas.openxmlformats.org/officeDocument/2006/relationships/image" Target="../media/image265.wmf"/><Relationship Id="rId2" Type="http://schemas.openxmlformats.org/officeDocument/2006/relationships/image" Target="../media/image360.emf"/><Relationship Id="rId1" Type="http://schemas.openxmlformats.org/officeDocument/2006/relationships/image" Target="../media/image359.emf"/><Relationship Id="rId6" Type="http://schemas.openxmlformats.org/officeDocument/2006/relationships/image" Target="../media/image364.emf"/><Relationship Id="rId11" Type="http://schemas.openxmlformats.org/officeDocument/2006/relationships/image" Target="../media/image264.wmf"/><Relationship Id="rId5" Type="http://schemas.openxmlformats.org/officeDocument/2006/relationships/image" Target="../media/image363.emf"/><Relationship Id="rId10" Type="http://schemas.openxmlformats.org/officeDocument/2006/relationships/image" Target="../media/image368.emf"/><Relationship Id="rId4" Type="http://schemas.openxmlformats.org/officeDocument/2006/relationships/image" Target="../media/image362.emf"/><Relationship Id="rId9" Type="http://schemas.openxmlformats.org/officeDocument/2006/relationships/image" Target="../media/image367.emf"/><Relationship Id="rId14" Type="http://schemas.openxmlformats.org/officeDocument/2006/relationships/image" Target="../media/image26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30.emf"/><Relationship Id="rId3" Type="http://schemas.openxmlformats.org/officeDocument/2006/relationships/image" Target="../media/image22.wmf"/><Relationship Id="rId7" Type="http://schemas.openxmlformats.org/officeDocument/2006/relationships/image" Target="../media/image25.emf"/><Relationship Id="rId12" Type="http://schemas.openxmlformats.org/officeDocument/2006/relationships/image" Target="../media/image29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4.emf"/><Relationship Id="rId11" Type="http://schemas.openxmlformats.org/officeDocument/2006/relationships/image" Target="../media/image28.emf"/><Relationship Id="rId5" Type="http://schemas.openxmlformats.org/officeDocument/2006/relationships/image" Target="../media/image11.wmf"/><Relationship Id="rId10" Type="http://schemas.openxmlformats.org/officeDocument/2006/relationships/image" Target="../media/image16.wmf"/><Relationship Id="rId4" Type="http://schemas.openxmlformats.org/officeDocument/2006/relationships/image" Target="../media/image23.emf"/><Relationship Id="rId9" Type="http://schemas.openxmlformats.org/officeDocument/2006/relationships/image" Target="../media/image27.emf"/><Relationship Id="rId14" Type="http://schemas.openxmlformats.org/officeDocument/2006/relationships/image" Target="../media/image19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emf"/><Relationship Id="rId13" Type="http://schemas.openxmlformats.org/officeDocument/2006/relationships/image" Target="../media/image266.wmf"/><Relationship Id="rId3" Type="http://schemas.openxmlformats.org/officeDocument/2006/relationships/image" Target="../media/image371.emf"/><Relationship Id="rId7" Type="http://schemas.openxmlformats.org/officeDocument/2006/relationships/image" Target="../media/image375.emf"/><Relationship Id="rId12" Type="http://schemas.openxmlformats.org/officeDocument/2006/relationships/image" Target="../media/image265.wmf"/><Relationship Id="rId2" Type="http://schemas.openxmlformats.org/officeDocument/2006/relationships/image" Target="../media/image370.emf"/><Relationship Id="rId1" Type="http://schemas.openxmlformats.org/officeDocument/2006/relationships/image" Target="../media/image369.emf"/><Relationship Id="rId6" Type="http://schemas.openxmlformats.org/officeDocument/2006/relationships/image" Target="../media/image374.emf"/><Relationship Id="rId11" Type="http://schemas.openxmlformats.org/officeDocument/2006/relationships/image" Target="../media/image264.wmf"/><Relationship Id="rId5" Type="http://schemas.openxmlformats.org/officeDocument/2006/relationships/image" Target="../media/image373.emf"/><Relationship Id="rId10" Type="http://schemas.openxmlformats.org/officeDocument/2006/relationships/image" Target="../media/image378.emf"/><Relationship Id="rId4" Type="http://schemas.openxmlformats.org/officeDocument/2006/relationships/image" Target="../media/image372.emf"/><Relationship Id="rId9" Type="http://schemas.openxmlformats.org/officeDocument/2006/relationships/image" Target="../media/image377.emf"/><Relationship Id="rId14" Type="http://schemas.openxmlformats.org/officeDocument/2006/relationships/image" Target="../media/image267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emf"/><Relationship Id="rId13" Type="http://schemas.openxmlformats.org/officeDocument/2006/relationships/image" Target="../media/image267.wmf"/><Relationship Id="rId3" Type="http://schemas.openxmlformats.org/officeDocument/2006/relationships/image" Target="../media/image380.emf"/><Relationship Id="rId7" Type="http://schemas.openxmlformats.org/officeDocument/2006/relationships/image" Target="../media/image384.emf"/><Relationship Id="rId12" Type="http://schemas.openxmlformats.org/officeDocument/2006/relationships/image" Target="../media/image266.wmf"/><Relationship Id="rId2" Type="http://schemas.openxmlformats.org/officeDocument/2006/relationships/image" Target="../media/image316.wmf"/><Relationship Id="rId1" Type="http://schemas.openxmlformats.org/officeDocument/2006/relationships/image" Target="../media/image379.emf"/><Relationship Id="rId6" Type="http://schemas.openxmlformats.org/officeDocument/2006/relationships/image" Target="../media/image383.emf"/><Relationship Id="rId11" Type="http://schemas.openxmlformats.org/officeDocument/2006/relationships/image" Target="../media/image265.wmf"/><Relationship Id="rId5" Type="http://schemas.openxmlformats.org/officeDocument/2006/relationships/image" Target="../media/image382.emf"/><Relationship Id="rId10" Type="http://schemas.openxmlformats.org/officeDocument/2006/relationships/image" Target="../media/image264.wmf"/><Relationship Id="rId4" Type="http://schemas.openxmlformats.org/officeDocument/2006/relationships/image" Target="../media/image381.emf"/><Relationship Id="rId9" Type="http://schemas.openxmlformats.org/officeDocument/2006/relationships/image" Target="../media/image386.e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emf"/><Relationship Id="rId3" Type="http://schemas.openxmlformats.org/officeDocument/2006/relationships/image" Target="../media/image389.emf"/><Relationship Id="rId7" Type="http://schemas.openxmlformats.org/officeDocument/2006/relationships/image" Target="../media/image393.emf"/><Relationship Id="rId12" Type="http://schemas.openxmlformats.org/officeDocument/2006/relationships/image" Target="../media/image267.wmf"/><Relationship Id="rId2" Type="http://schemas.openxmlformats.org/officeDocument/2006/relationships/image" Target="../media/image388.emf"/><Relationship Id="rId1" Type="http://schemas.openxmlformats.org/officeDocument/2006/relationships/image" Target="../media/image387.emf"/><Relationship Id="rId6" Type="http://schemas.openxmlformats.org/officeDocument/2006/relationships/image" Target="../media/image392.emf"/><Relationship Id="rId11" Type="http://schemas.openxmlformats.org/officeDocument/2006/relationships/image" Target="../media/image266.wmf"/><Relationship Id="rId5" Type="http://schemas.openxmlformats.org/officeDocument/2006/relationships/image" Target="../media/image391.emf"/><Relationship Id="rId10" Type="http://schemas.openxmlformats.org/officeDocument/2006/relationships/image" Target="../media/image265.wmf"/><Relationship Id="rId4" Type="http://schemas.openxmlformats.org/officeDocument/2006/relationships/image" Target="../media/image390.emf"/><Relationship Id="rId9" Type="http://schemas.openxmlformats.org/officeDocument/2006/relationships/image" Target="../media/image264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emf"/><Relationship Id="rId13" Type="http://schemas.openxmlformats.org/officeDocument/2006/relationships/image" Target="../media/image267.wmf"/><Relationship Id="rId3" Type="http://schemas.openxmlformats.org/officeDocument/2006/relationships/image" Target="../media/image397.emf"/><Relationship Id="rId7" Type="http://schemas.openxmlformats.org/officeDocument/2006/relationships/image" Target="../media/image401.emf"/><Relationship Id="rId12" Type="http://schemas.openxmlformats.org/officeDocument/2006/relationships/image" Target="../media/image266.wmf"/><Relationship Id="rId2" Type="http://schemas.openxmlformats.org/officeDocument/2006/relationships/image" Target="../media/image396.emf"/><Relationship Id="rId1" Type="http://schemas.openxmlformats.org/officeDocument/2006/relationships/image" Target="../media/image395.emf"/><Relationship Id="rId6" Type="http://schemas.openxmlformats.org/officeDocument/2006/relationships/image" Target="../media/image400.emf"/><Relationship Id="rId11" Type="http://schemas.openxmlformats.org/officeDocument/2006/relationships/image" Target="../media/image265.wmf"/><Relationship Id="rId5" Type="http://schemas.openxmlformats.org/officeDocument/2006/relationships/image" Target="../media/image399.emf"/><Relationship Id="rId10" Type="http://schemas.openxmlformats.org/officeDocument/2006/relationships/image" Target="../media/image264.wmf"/><Relationship Id="rId4" Type="http://schemas.openxmlformats.org/officeDocument/2006/relationships/image" Target="../media/image398.emf"/><Relationship Id="rId9" Type="http://schemas.openxmlformats.org/officeDocument/2006/relationships/image" Target="../media/image403.e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emf"/><Relationship Id="rId13" Type="http://schemas.openxmlformats.org/officeDocument/2006/relationships/image" Target="../media/image266.wmf"/><Relationship Id="rId3" Type="http://schemas.openxmlformats.org/officeDocument/2006/relationships/image" Target="../media/image406.emf"/><Relationship Id="rId7" Type="http://schemas.openxmlformats.org/officeDocument/2006/relationships/image" Target="../media/image410.emf"/><Relationship Id="rId12" Type="http://schemas.openxmlformats.org/officeDocument/2006/relationships/image" Target="../media/image265.wmf"/><Relationship Id="rId2" Type="http://schemas.openxmlformats.org/officeDocument/2006/relationships/image" Target="../media/image405.emf"/><Relationship Id="rId1" Type="http://schemas.openxmlformats.org/officeDocument/2006/relationships/image" Target="../media/image404.emf"/><Relationship Id="rId6" Type="http://schemas.openxmlformats.org/officeDocument/2006/relationships/image" Target="../media/image409.emf"/><Relationship Id="rId11" Type="http://schemas.openxmlformats.org/officeDocument/2006/relationships/image" Target="../media/image264.wmf"/><Relationship Id="rId5" Type="http://schemas.openxmlformats.org/officeDocument/2006/relationships/image" Target="../media/image408.emf"/><Relationship Id="rId10" Type="http://schemas.openxmlformats.org/officeDocument/2006/relationships/image" Target="../media/image413.emf"/><Relationship Id="rId4" Type="http://schemas.openxmlformats.org/officeDocument/2006/relationships/image" Target="../media/image407.emf"/><Relationship Id="rId9" Type="http://schemas.openxmlformats.org/officeDocument/2006/relationships/image" Target="../media/image412.emf"/><Relationship Id="rId14" Type="http://schemas.openxmlformats.org/officeDocument/2006/relationships/image" Target="../media/image267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emf"/><Relationship Id="rId13" Type="http://schemas.openxmlformats.org/officeDocument/2006/relationships/image" Target="../media/image265.wmf"/><Relationship Id="rId3" Type="http://schemas.openxmlformats.org/officeDocument/2006/relationships/image" Target="../media/image416.emf"/><Relationship Id="rId7" Type="http://schemas.openxmlformats.org/officeDocument/2006/relationships/image" Target="../media/image420.emf"/><Relationship Id="rId12" Type="http://schemas.openxmlformats.org/officeDocument/2006/relationships/image" Target="../media/image264.wmf"/><Relationship Id="rId2" Type="http://schemas.openxmlformats.org/officeDocument/2006/relationships/image" Target="../media/image415.emf"/><Relationship Id="rId1" Type="http://schemas.openxmlformats.org/officeDocument/2006/relationships/image" Target="../media/image414.emf"/><Relationship Id="rId6" Type="http://schemas.openxmlformats.org/officeDocument/2006/relationships/image" Target="../media/image419.emf"/><Relationship Id="rId11" Type="http://schemas.openxmlformats.org/officeDocument/2006/relationships/image" Target="../media/image424.emf"/><Relationship Id="rId5" Type="http://schemas.openxmlformats.org/officeDocument/2006/relationships/image" Target="../media/image418.emf"/><Relationship Id="rId15" Type="http://schemas.openxmlformats.org/officeDocument/2006/relationships/image" Target="../media/image267.wmf"/><Relationship Id="rId10" Type="http://schemas.openxmlformats.org/officeDocument/2006/relationships/image" Target="../media/image423.emf"/><Relationship Id="rId4" Type="http://schemas.openxmlformats.org/officeDocument/2006/relationships/image" Target="../media/image417.emf"/><Relationship Id="rId9" Type="http://schemas.openxmlformats.org/officeDocument/2006/relationships/image" Target="../media/image422.emf"/><Relationship Id="rId14" Type="http://schemas.openxmlformats.org/officeDocument/2006/relationships/image" Target="../media/image266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13" Type="http://schemas.openxmlformats.org/officeDocument/2006/relationships/image" Target="../media/image264.wmf"/><Relationship Id="rId3" Type="http://schemas.openxmlformats.org/officeDocument/2006/relationships/image" Target="../media/image427.emf"/><Relationship Id="rId7" Type="http://schemas.openxmlformats.org/officeDocument/2006/relationships/image" Target="../media/image431.emf"/><Relationship Id="rId12" Type="http://schemas.openxmlformats.org/officeDocument/2006/relationships/image" Target="../media/image436.emf"/><Relationship Id="rId2" Type="http://schemas.openxmlformats.org/officeDocument/2006/relationships/image" Target="../media/image426.emf"/><Relationship Id="rId16" Type="http://schemas.openxmlformats.org/officeDocument/2006/relationships/image" Target="../media/image267.wmf"/><Relationship Id="rId1" Type="http://schemas.openxmlformats.org/officeDocument/2006/relationships/image" Target="../media/image425.emf"/><Relationship Id="rId6" Type="http://schemas.openxmlformats.org/officeDocument/2006/relationships/image" Target="../media/image430.emf"/><Relationship Id="rId11" Type="http://schemas.openxmlformats.org/officeDocument/2006/relationships/image" Target="../media/image435.emf"/><Relationship Id="rId5" Type="http://schemas.openxmlformats.org/officeDocument/2006/relationships/image" Target="../media/image429.emf"/><Relationship Id="rId15" Type="http://schemas.openxmlformats.org/officeDocument/2006/relationships/image" Target="../media/image266.wmf"/><Relationship Id="rId10" Type="http://schemas.openxmlformats.org/officeDocument/2006/relationships/image" Target="../media/image434.emf"/><Relationship Id="rId4" Type="http://schemas.openxmlformats.org/officeDocument/2006/relationships/image" Target="../media/image428.emf"/><Relationship Id="rId9" Type="http://schemas.openxmlformats.org/officeDocument/2006/relationships/image" Target="../media/image433.emf"/><Relationship Id="rId14" Type="http://schemas.openxmlformats.org/officeDocument/2006/relationships/image" Target="../media/image265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emf"/><Relationship Id="rId13" Type="http://schemas.openxmlformats.org/officeDocument/2006/relationships/image" Target="../media/image264.wmf"/><Relationship Id="rId3" Type="http://schemas.openxmlformats.org/officeDocument/2006/relationships/image" Target="../media/image439.emf"/><Relationship Id="rId7" Type="http://schemas.openxmlformats.org/officeDocument/2006/relationships/image" Target="../media/image443.emf"/><Relationship Id="rId12" Type="http://schemas.openxmlformats.org/officeDocument/2006/relationships/image" Target="../media/image448.emf"/><Relationship Id="rId2" Type="http://schemas.openxmlformats.org/officeDocument/2006/relationships/image" Target="../media/image438.emf"/><Relationship Id="rId16" Type="http://schemas.openxmlformats.org/officeDocument/2006/relationships/image" Target="../media/image267.wmf"/><Relationship Id="rId1" Type="http://schemas.openxmlformats.org/officeDocument/2006/relationships/image" Target="../media/image437.emf"/><Relationship Id="rId6" Type="http://schemas.openxmlformats.org/officeDocument/2006/relationships/image" Target="../media/image442.emf"/><Relationship Id="rId11" Type="http://schemas.openxmlformats.org/officeDocument/2006/relationships/image" Target="../media/image447.emf"/><Relationship Id="rId5" Type="http://schemas.openxmlformats.org/officeDocument/2006/relationships/image" Target="../media/image441.emf"/><Relationship Id="rId15" Type="http://schemas.openxmlformats.org/officeDocument/2006/relationships/image" Target="../media/image266.wmf"/><Relationship Id="rId10" Type="http://schemas.openxmlformats.org/officeDocument/2006/relationships/image" Target="../media/image446.emf"/><Relationship Id="rId4" Type="http://schemas.openxmlformats.org/officeDocument/2006/relationships/image" Target="../media/image440.emf"/><Relationship Id="rId9" Type="http://schemas.openxmlformats.org/officeDocument/2006/relationships/image" Target="../media/image445.emf"/><Relationship Id="rId14" Type="http://schemas.openxmlformats.org/officeDocument/2006/relationships/image" Target="../media/image265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wmf"/><Relationship Id="rId3" Type="http://schemas.openxmlformats.org/officeDocument/2006/relationships/image" Target="../media/image451.emf"/><Relationship Id="rId7" Type="http://schemas.openxmlformats.org/officeDocument/2006/relationships/image" Target="../media/image265.wmf"/><Relationship Id="rId2" Type="http://schemas.openxmlformats.org/officeDocument/2006/relationships/image" Target="../media/image450.emf"/><Relationship Id="rId1" Type="http://schemas.openxmlformats.org/officeDocument/2006/relationships/image" Target="../media/image449.emf"/><Relationship Id="rId6" Type="http://schemas.openxmlformats.org/officeDocument/2006/relationships/image" Target="../media/image264.wmf"/><Relationship Id="rId5" Type="http://schemas.openxmlformats.org/officeDocument/2006/relationships/image" Target="../media/image453.wmf"/><Relationship Id="rId4" Type="http://schemas.openxmlformats.org/officeDocument/2006/relationships/image" Target="../media/image452.wmf"/><Relationship Id="rId9" Type="http://schemas.openxmlformats.org/officeDocument/2006/relationships/image" Target="../media/image267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wmf"/><Relationship Id="rId2" Type="http://schemas.openxmlformats.org/officeDocument/2006/relationships/image" Target="../media/image455.emf"/><Relationship Id="rId1" Type="http://schemas.openxmlformats.org/officeDocument/2006/relationships/image" Target="../media/image454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3.wmf"/><Relationship Id="rId7" Type="http://schemas.openxmlformats.org/officeDocument/2006/relationships/image" Target="../media/image36.emf"/><Relationship Id="rId12" Type="http://schemas.openxmlformats.org/officeDocument/2006/relationships/image" Target="../media/image40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6" Type="http://schemas.openxmlformats.org/officeDocument/2006/relationships/image" Target="../media/image35.emf"/><Relationship Id="rId11" Type="http://schemas.openxmlformats.org/officeDocument/2006/relationships/image" Target="../media/image39.emf"/><Relationship Id="rId5" Type="http://schemas.openxmlformats.org/officeDocument/2006/relationships/image" Target="../media/image11.wmf"/><Relationship Id="rId10" Type="http://schemas.openxmlformats.org/officeDocument/2006/relationships/image" Target="../media/image16.wmf"/><Relationship Id="rId4" Type="http://schemas.openxmlformats.org/officeDocument/2006/relationships/image" Target="../media/image34.emf"/><Relationship Id="rId9" Type="http://schemas.openxmlformats.org/officeDocument/2006/relationships/image" Target="../media/image38.e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emf"/><Relationship Id="rId13" Type="http://schemas.openxmlformats.org/officeDocument/2006/relationships/image" Target="../media/image469.emf"/><Relationship Id="rId3" Type="http://schemas.openxmlformats.org/officeDocument/2006/relationships/image" Target="../media/image459.wmf"/><Relationship Id="rId7" Type="http://schemas.openxmlformats.org/officeDocument/2006/relationships/image" Target="../media/image463.emf"/><Relationship Id="rId12" Type="http://schemas.openxmlformats.org/officeDocument/2006/relationships/image" Target="../media/image468.emf"/><Relationship Id="rId2" Type="http://schemas.openxmlformats.org/officeDocument/2006/relationships/image" Target="../media/image458.emf"/><Relationship Id="rId16" Type="http://schemas.openxmlformats.org/officeDocument/2006/relationships/image" Target="../media/image471.emf"/><Relationship Id="rId1" Type="http://schemas.openxmlformats.org/officeDocument/2006/relationships/image" Target="../media/image457.emf"/><Relationship Id="rId6" Type="http://schemas.openxmlformats.org/officeDocument/2006/relationships/image" Target="../media/image462.emf"/><Relationship Id="rId11" Type="http://schemas.openxmlformats.org/officeDocument/2006/relationships/image" Target="../media/image467.emf"/><Relationship Id="rId5" Type="http://schemas.openxmlformats.org/officeDocument/2006/relationships/image" Target="../media/image461.emf"/><Relationship Id="rId15" Type="http://schemas.openxmlformats.org/officeDocument/2006/relationships/image" Target="../media/image16.wmf"/><Relationship Id="rId10" Type="http://schemas.openxmlformats.org/officeDocument/2006/relationships/image" Target="../media/image466.emf"/><Relationship Id="rId4" Type="http://schemas.openxmlformats.org/officeDocument/2006/relationships/image" Target="../media/image460.emf"/><Relationship Id="rId9" Type="http://schemas.openxmlformats.org/officeDocument/2006/relationships/image" Target="../media/image465.emf"/><Relationship Id="rId14" Type="http://schemas.openxmlformats.org/officeDocument/2006/relationships/image" Target="../media/image470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wmf"/><Relationship Id="rId2" Type="http://schemas.openxmlformats.org/officeDocument/2006/relationships/image" Target="../media/image473.emf"/><Relationship Id="rId1" Type="http://schemas.openxmlformats.org/officeDocument/2006/relationships/image" Target="../media/image472.emf"/><Relationship Id="rId5" Type="http://schemas.openxmlformats.org/officeDocument/2006/relationships/image" Target="../media/image475.emf"/><Relationship Id="rId4" Type="http://schemas.openxmlformats.org/officeDocument/2006/relationships/image" Target="../media/image474.e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emf"/><Relationship Id="rId3" Type="http://schemas.openxmlformats.org/officeDocument/2006/relationships/image" Target="../media/image484.emf"/><Relationship Id="rId7" Type="http://schemas.openxmlformats.org/officeDocument/2006/relationships/image" Target="../media/image488.emf"/><Relationship Id="rId2" Type="http://schemas.openxmlformats.org/officeDocument/2006/relationships/image" Target="../media/image483.emf"/><Relationship Id="rId1" Type="http://schemas.openxmlformats.org/officeDocument/2006/relationships/image" Target="../media/image482.wmf"/><Relationship Id="rId6" Type="http://schemas.openxmlformats.org/officeDocument/2006/relationships/image" Target="../media/image487.wmf"/><Relationship Id="rId11" Type="http://schemas.openxmlformats.org/officeDocument/2006/relationships/image" Target="../media/image491.wmf"/><Relationship Id="rId5" Type="http://schemas.openxmlformats.org/officeDocument/2006/relationships/image" Target="../media/image486.emf"/><Relationship Id="rId10" Type="http://schemas.openxmlformats.org/officeDocument/2006/relationships/image" Target="../media/image75.wmf"/><Relationship Id="rId4" Type="http://schemas.openxmlformats.org/officeDocument/2006/relationships/image" Target="../media/image485.emf"/><Relationship Id="rId9" Type="http://schemas.openxmlformats.org/officeDocument/2006/relationships/image" Target="../media/image490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wmf"/><Relationship Id="rId13" Type="http://schemas.openxmlformats.org/officeDocument/2006/relationships/image" Target="../media/image504.emf"/><Relationship Id="rId3" Type="http://schemas.openxmlformats.org/officeDocument/2006/relationships/image" Target="../media/image494.emf"/><Relationship Id="rId7" Type="http://schemas.openxmlformats.org/officeDocument/2006/relationships/image" Target="../media/image498.emf"/><Relationship Id="rId12" Type="http://schemas.openxmlformats.org/officeDocument/2006/relationships/image" Target="../media/image503.emf"/><Relationship Id="rId2" Type="http://schemas.openxmlformats.org/officeDocument/2006/relationships/image" Target="../media/image493.emf"/><Relationship Id="rId16" Type="http://schemas.openxmlformats.org/officeDocument/2006/relationships/image" Target="../media/image507.wmf"/><Relationship Id="rId1" Type="http://schemas.openxmlformats.org/officeDocument/2006/relationships/image" Target="../media/image492.emf"/><Relationship Id="rId6" Type="http://schemas.openxmlformats.org/officeDocument/2006/relationships/image" Target="../media/image497.emf"/><Relationship Id="rId11" Type="http://schemas.openxmlformats.org/officeDocument/2006/relationships/image" Target="../media/image502.emf"/><Relationship Id="rId5" Type="http://schemas.openxmlformats.org/officeDocument/2006/relationships/image" Target="../media/image496.emf"/><Relationship Id="rId15" Type="http://schemas.openxmlformats.org/officeDocument/2006/relationships/image" Target="../media/image506.wmf"/><Relationship Id="rId10" Type="http://schemas.openxmlformats.org/officeDocument/2006/relationships/image" Target="../media/image501.emf"/><Relationship Id="rId4" Type="http://schemas.openxmlformats.org/officeDocument/2006/relationships/image" Target="../media/image495.emf"/><Relationship Id="rId9" Type="http://schemas.openxmlformats.org/officeDocument/2006/relationships/image" Target="../media/image500.emf"/><Relationship Id="rId14" Type="http://schemas.openxmlformats.org/officeDocument/2006/relationships/image" Target="../media/image505.e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emf"/><Relationship Id="rId13" Type="http://schemas.openxmlformats.org/officeDocument/2006/relationships/image" Target="../media/image520.emf"/><Relationship Id="rId3" Type="http://schemas.openxmlformats.org/officeDocument/2006/relationships/image" Target="../media/image510.emf"/><Relationship Id="rId7" Type="http://schemas.openxmlformats.org/officeDocument/2006/relationships/image" Target="../media/image514.emf"/><Relationship Id="rId12" Type="http://schemas.openxmlformats.org/officeDocument/2006/relationships/image" Target="../media/image519.emf"/><Relationship Id="rId17" Type="http://schemas.openxmlformats.org/officeDocument/2006/relationships/image" Target="../media/image522.wmf"/><Relationship Id="rId2" Type="http://schemas.openxmlformats.org/officeDocument/2006/relationships/image" Target="../media/image509.emf"/><Relationship Id="rId16" Type="http://schemas.openxmlformats.org/officeDocument/2006/relationships/image" Target="../media/image507.wmf"/><Relationship Id="rId1" Type="http://schemas.openxmlformats.org/officeDocument/2006/relationships/image" Target="../media/image508.emf"/><Relationship Id="rId6" Type="http://schemas.openxmlformats.org/officeDocument/2006/relationships/image" Target="../media/image513.emf"/><Relationship Id="rId11" Type="http://schemas.openxmlformats.org/officeDocument/2006/relationships/image" Target="../media/image518.emf"/><Relationship Id="rId5" Type="http://schemas.openxmlformats.org/officeDocument/2006/relationships/image" Target="../media/image512.emf"/><Relationship Id="rId15" Type="http://schemas.openxmlformats.org/officeDocument/2006/relationships/image" Target="../media/image506.wmf"/><Relationship Id="rId10" Type="http://schemas.openxmlformats.org/officeDocument/2006/relationships/image" Target="../media/image517.emf"/><Relationship Id="rId4" Type="http://schemas.openxmlformats.org/officeDocument/2006/relationships/image" Target="../media/image511.emf"/><Relationship Id="rId9" Type="http://schemas.openxmlformats.org/officeDocument/2006/relationships/image" Target="../media/image516.emf"/><Relationship Id="rId14" Type="http://schemas.openxmlformats.org/officeDocument/2006/relationships/image" Target="../media/image521.e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emf"/><Relationship Id="rId13" Type="http://schemas.openxmlformats.org/officeDocument/2006/relationships/image" Target="../media/image535.emf"/><Relationship Id="rId18" Type="http://schemas.openxmlformats.org/officeDocument/2006/relationships/image" Target="../media/image522.wmf"/><Relationship Id="rId3" Type="http://schemas.openxmlformats.org/officeDocument/2006/relationships/image" Target="../media/image525.emf"/><Relationship Id="rId7" Type="http://schemas.openxmlformats.org/officeDocument/2006/relationships/image" Target="../media/image529.emf"/><Relationship Id="rId12" Type="http://schemas.openxmlformats.org/officeDocument/2006/relationships/image" Target="../media/image534.emf"/><Relationship Id="rId17" Type="http://schemas.openxmlformats.org/officeDocument/2006/relationships/image" Target="../media/image507.wmf"/><Relationship Id="rId2" Type="http://schemas.openxmlformats.org/officeDocument/2006/relationships/image" Target="../media/image524.emf"/><Relationship Id="rId16" Type="http://schemas.openxmlformats.org/officeDocument/2006/relationships/image" Target="../media/image506.wmf"/><Relationship Id="rId1" Type="http://schemas.openxmlformats.org/officeDocument/2006/relationships/image" Target="../media/image523.emf"/><Relationship Id="rId6" Type="http://schemas.openxmlformats.org/officeDocument/2006/relationships/image" Target="../media/image528.emf"/><Relationship Id="rId11" Type="http://schemas.openxmlformats.org/officeDocument/2006/relationships/image" Target="../media/image533.emf"/><Relationship Id="rId5" Type="http://schemas.openxmlformats.org/officeDocument/2006/relationships/image" Target="../media/image527.emf"/><Relationship Id="rId15" Type="http://schemas.openxmlformats.org/officeDocument/2006/relationships/image" Target="../media/image537.wmf"/><Relationship Id="rId10" Type="http://schemas.openxmlformats.org/officeDocument/2006/relationships/image" Target="../media/image532.emf"/><Relationship Id="rId4" Type="http://schemas.openxmlformats.org/officeDocument/2006/relationships/image" Target="../media/image526.emf"/><Relationship Id="rId9" Type="http://schemas.openxmlformats.org/officeDocument/2006/relationships/image" Target="../media/image531.emf"/><Relationship Id="rId14" Type="http://schemas.openxmlformats.org/officeDocument/2006/relationships/image" Target="../media/image536.e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emf"/><Relationship Id="rId13" Type="http://schemas.openxmlformats.org/officeDocument/2006/relationships/image" Target="../media/image550.emf"/><Relationship Id="rId3" Type="http://schemas.openxmlformats.org/officeDocument/2006/relationships/image" Target="../media/image540.emf"/><Relationship Id="rId7" Type="http://schemas.openxmlformats.org/officeDocument/2006/relationships/image" Target="../media/image544.emf"/><Relationship Id="rId12" Type="http://schemas.openxmlformats.org/officeDocument/2006/relationships/image" Target="../media/image549.emf"/><Relationship Id="rId17" Type="http://schemas.openxmlformats.org/officeDocument/2006/relationships/image" Target="../media/image522.wmf"/><Relationship Id="rId2" Type="http://schemas.openxmlformats.org/officeDocument/2006/relationships/image" Target="../media/image539.emf"/><Relationship Id="rId16" Type="http://schemas.openxmlformats.org/officeDocument/2006/relationships/image" Target="../media/image507.wmf"/><Relationship Id="rId1" Type="http://schemas.openxmlformats.org/officeDocument/2006/relationships/image" Target="../media/image538.emf"/><Relationship Id="rId6" Type="http://schemas.openxmlformats.org/officeDocument/2006/relationships/image" Target="../media/image543.emf"/><Relationship Id="rId11" Type="http://schemas.openxmlformats.org/officeDocument/2006/relationships/image" Target="../media/image548.emf"/><Relationship Id="rId5" Type="http://schemas.openxmlformats.org/officeDocument/2006/relationships/image" Target="../media/image542.emf"/><Relationship Id="rId15" Type="http://schemas.openxmlformats.org/officeDocument/2006/relationships/image" Target="../media/image506.wmf"/><Relationship Id="rId10" Type="http://schemas.openxmlformats.org/officeDocument/2006/relationships/image" Target="../media/image547.emf"/><Relationship Id="rId4" Type="http://schemas.openxmlformats.org/officeDocument/2006/relationships/image" Target="../media/image541.emf"/><Relationship Id="rId9" Type="http://schemas.openxmlformats.org/officeDocument/2006/relationships/image" Target="../media/image546.emf"/><Relationship Id="rId14" Type="http://schemas.openxmlformats.org/officeDocument/2006/relationships/image" Target="../media/image551.e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emf"/><Relationship Id="rId13" Type="http://schemas.openxmlformats.org/officeDocument/2006/relationships/image" Target="../media/image564.emf"/><Relationship Id="rId18" Type="http://schemas.openxmlformats.org/officeDocument/2006/relationships/image" Target="../media/image522.wmf"/><Relationship Id="rId3" Type="http://schemas.openxmlformats.org/officeDocument/2006/relationships/image" Target="../media/image554.emf"/><Relationship Id="rId7" Type="http://schemas.openxmlformats.org/officeDocument/2006/relationships/image" Target="../media/image558.emf"/><Relationship Id="rId12" Type="http://schemas.openxmlformats.org/officeDocument/2006/relationships/image" Target="../media/image563.emf"/><Relationship Id="rId17" Type="http://schemas.openxmlformats.org/officeDocument/2006/relationships/image" Target="../media/image507.wmf"/><Relationship Id="rId2" Type="http://schemas.openxmlformats.org/officeDocument/2006/relationships/image" Target="../media/image553.emf"/><Relationship Id="rId16" Type="http://schemas.openxmlformats.org/officeDocument/2006/relationships/image" Target="../media/image506.wmf"/><Relationship Id="rId1" Type="http://schemas.openxmlformats.org/officeDocument/2006/relationships/image" Target="../media/image552.emf"/><Relationship Id="rId6" Type="http://schemas.openxmlformats.org/officeDocument/2006/relationships/image" Target="../media/image557.emf"/><Relationship Id="rId11" Type="http://schemas.openxmlformats.org/officeDocument/2006/relationships/image" Target="../media/image562.emf"/><Relationship Id="rId5" Type="http://schemas.openxmlformats.org/officeDocument/2006/relationships/image" Target="../media/image556.emf"/><Relationship Id="rId15" Type="http://schemas.openxmlformats.org/officeDocument/2006/relationships/image" Target="../media/image566.emf"/><Relationship Id="rId10" Type="http://schemas.openxmlformats.org/officeDocument/2006/relationships/image" Target="../media/image561.emf"/><Relationship Id="rId4" Type="http://schemas.openxmlformats.org/officeDocument/2006/relationships/image" Target="../media/image555.emf"/><Relationship Id="rId9" Type="http://schemas.openxmlformats.org/officeDocument/2006/relationships/image" Target="../media/image560.emf"/><Relationship Id="rId14" Type="http://schemas.openxmlformats.org/officeDocument/2006/relationships/image" Target="../media/image565.e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emf"/><Relationship Id="rId13" Type="http://schemas.openxmlformats.org/officeDocument/2006/relationships/image" Target="../media/image579.emf"/><Relationship Id="rId18" Type="http://schemas.openxmlformats.org/officeDocument/2006/relationships/image" Target="../media/image522.wmf"/><Relationship Id="rId3" Type="http://schemas.openxmlformats.org/officeDocument/2006/relationships/image" Target="../media/image569.emf"/><Relationship Id="rId7" Type="http://schemas.openxmlformats.org/officeDocument/2006/relationships/image" Target="../media/image573.emf"/><Relationship Id="rId12" Type="http://schemas.openxmlformats.org/officeDocument/2006/relationships/image" Target="../media/image578.emf"/><Relationship Id="rId17" Type="http://schemas.openxmlformats.org/officeDocument/2006/relationships/image" Target="../media/image507.wmf"/><Relationship Id="rId2" Type="http://schemas.openxmlformats.org/officeDocument/2006/relationships/image" Target="../media/image568.emf"/><Relationship Id="rId16" Type="http://schemas.openxmlformats.org/officeDocument/2006/relationships/image" Target="../media/image506.wmf"/><Relationship Id="rId1" Type="http://schemas.openxmlformats.org/officeDocument/2006/relationships/image" Target="../media/image567.emf"/><Relationship Id="rId6" Type="http://schemas.openxmlformats.org/officeDocument/2006/relationships/image" Target="../media/image572.emf"/><Relationship Id="rId11" Type="http://schemas.openxmlformats.org/officeDocument/2006/relationships/image" Target="../media/image577.emf"/><Relationship Id="rId5" Type="http://schemas.openxmlformats.org/officeDocument/2006/relationships/image" Target="../media/image571.emf"/><Relationship Id="rId15" Type="http://schemas.openxmlformats.org/officeDocument/2006/relationships/image" Target="../media/image581.emf"/><Relationship Id="rId10" Type="http://schemas.openxmlformats.org/officeDocument/2006/relationships/image" Target="../media/image576.emf"/><Relationship Id="rId4" Type="http://schemas.openxmlformats.org/officeDocument/2006/relationships/image" Target="../media/image570.emf"/><Relationship Id="rId9" Type="http://schemas.openxmlformats.org/officeDocument/2006/relationships/image" Target="../media/image575.emf"/><Relationship Id="rId14" Type="http://schemas.openxmlformats.org/officeDocument/2006/relationships/image" Target="../media/image580.e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emf"/><Relationship Id="rId13" Type="http://schemas.openxmlformats.org/officeDocument/2006/relationships/image" Target="../media/image594.emf"/><Relationship Id="rId3" Type="http://schemas.openxmlformats.org/officeDocument/2006/relationships/image" Target="../media/image584.emf"/><Relationship Id="rId7" Type="http://schemas.openxmlformats.org/officeDocument/2006/relationships/image" Target="../media/image588.emf"/><Relationship Id="rId12" Type="http://schemas.openxmlformats.org/officeDocument/2006/relationships/image" Target="../media/image593.emf"/><Relationship Id="rId17" Type="http://schemas.openxmlformats.org/officeDocument/2006/relationships/image" Target="../media/image522.wmf"/><Relationship Id="rId2" Type="http://schemas.openxmlformats.org/officeDocument/2006/relationships/image" Target="../media/image583.emf"/><Relationship Id="rId16" Type="http://schemas.openxmlformats.org/officeDocument/2006/relationships/image" Target="../media/image507.wmf"/><Relationship Id="rId1" Type="http://schemas.openxmlformats.org/officeDocument/2006/relationships/image" Target="../media/image582.emf"/><Relationship Id="rId6" Type="http://schemas.openxmlformats.org/officeDocument/2006/relationships/image" Target="../media/image587.emf"/><Relationship Id="rId11" Type="http://schemas.openxmlformats.org/officeDocument/2006/relationships/image" Target="../media/image592.emf"/><Relationship Id="rId5" Type="http://schemas.openxmlformats.org/officeDocument/2006/relationships/image" Target="../media/image586.emf"/><Relationship Id="rId15" Type="http://schemas.openxmlformats.org/officeDocument/2006/relationships/image" Target="../media/image506.wmf"/><Relationship Id="rId10" Type="http://schemas.openxmlformats.org/officeDocument/2006/relationships/image" Target="../media/image591.emf"/><Relationship Id="rId4" Type="http://schemas.openxmlformats.org/officeDocument/2006/relationships/image" Target="../media/image585.emf"/><Relationship Id="rId9" Type="http://schemas.openxmlformats.org/officeDocument/2006/relationships/image" Target="../media/image590.emf"/><Relationship Id="rId14" Type="http://schemas.openxmlformats.org/officeDocument/2006/relationships/image" Target="../media/image595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1.wmf"/><Relationship Id="rId3" Type="http://schemas.openxmlformats.org/officeDocument/2006/relationships/image" Target="../media/image43.wmf"/><Relationship Id="rId7" Type="http://schemas.openxmlformats.org/officeDocument/2006/relationships/image" Target="../media/image46.emf"/><Relationship Id="rId12" Type="http://schemas.openxmlformats.org/officeDocument/2006/relationships/image" Target="../media/image50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6" Type="http://schemas.openxmlformats.org/officeDocument/2006/relationships/image" Target="../media/image45.emf"/><Relationship Id="rId11" Type="http://schemas.openxmlformats.org/officeDocument/2006/relationships/image" Target="../media/image49.emf"/><Relationship Id="rId5" Type="http://schemas.openxmlformats.org/officeDocument/2006/relationships/image" Target="../media/image11.wmf"/><Relationship Id="rId10" Type="http://schemas.openxmlformats.org/officeDocument/2006/relationships/image" Target="../media/image16.wmf"/><Relationship Id="rId4" Type="http://schemas.openxmlformats.org/officeDocument/2006/relationships/image" Target="../media/image44.emf"/><Relationship Id="rId9" Type="http://schemas.openxmlformats.org/officeDocument/2006/relationships/image" Target="../media/image48.e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emf"/><Relationship Id="rId13" Type="http://schemas.openxmlformats.org/officeDocument/2006/relationships/image" Target="../media/image608.emf"/><Relationship Id="rId3" Type="http://schemas.openxmlformats.org/officeDocument/2006/relationships/image" Target="../media/image598.emf"/><Relationship Id="rId7" Type="http://schemas.openxmlformats.org/officeDocument/2006/relationships/image" Target="../media/image602.emf"/><Relationship Id="rId12" Type="http://schemas.openxmlformats.org/officeDocument/2006/relationships/image" Target="../media/image607.emf"/><Relationship Id="rId2" Type="http://schemas.openxmlformats.org/officeDocument/2006/relationships/image" Target="../media/image597.emf"/><Relationship Id="rId16" Type="http://schemas.openxmlformats.org/officeDocument/2006/relationships/image" Target="../media/image522.wmf"/><Relationship Id="rId1" Type="http://schemas.openxmlformats.org/officeDocument/2006/relationships/image" Target="../media/image596.emf"/><Relationship Id="rId6" Type="http://schemas.openxmlformats.org/officeDocument/2006/relationships/image" Target="../media/image601.emf"/><Relationship Id="rId11" Type="http://schemas.openxmlformats.org/officeDocument/2006/relationships/image" Target="../media/image606.emf"/><Relationship Id="rId5" Type="http://schemas.openxmlformats.org/officeDocument/2006/relationships/image" Target="../media/image600.emf"/><Relationship Id="rId15" Type="http://schemas.openxmlformats.org/officeDocument/2006/relationships/image" Target="../media/image507.wmf"/><Relationship Id="rId10" Type="http://schemas.openxmlformats.org/officeDocument/2006/relationships/image" Target="../media/image605.emf"/><Relationship Id="rId4" Type="http://schemas.openxmlformats.org/officeDocument/2006/relationships/image" Target="../media/image599.emf"/><Relationship Id="rId9" Type="http://schemas.openxmlformats.org/officeDocument/2006/relationships/image" Target="../media/image604.emf"/><Relationship Id="rId14" Type="http://schemas.openxmlformats.org/officeDocument/2006/relationships/image" Target="../media/image506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wmf"/><Relationship Id="rId2" Type="http://schemas.openxmlformats.org/officeDocument/2006/relationships/image" Target="../media/image610.emf"/><Relationship Id="rId1" Type="http://schemas.openxmlformats.org/officeDocument/2006/relationships/image" Target="../media/image609.emf"/><Relationship Id="rId4" Type="http://schemas.openxmlformats.org/officeDocument/2006/relationships/image" Target="../media/image612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wmf"/><Relationship Id="rId2" Type="http://schemas.openxmlformats.org/officeDocument/2006/relationships/image" Target="../media/image614.emf"/><Relationship Id="rId1" Type="http://schemas.openxmlformats.org/officeDocument/2006/relationships/image" Target="../media/image613.emf"/><Relationship Id="rId6" Type="http://schemas.openxmlformats.org/officeDocument/2006/relationships/image" Target="../media/image618.wmf"/><Relationship Id="rId5" Type="http://schemas.openxmlformats.org/officeDocument/2006/relationships/image" Target="../media/image617.wmf"/><Relationship Id="rId4" Type="http://schemas.openxmlformats.org/officeDocument/2006/relationships/image" Target="../media/image616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9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0.wmf"/></Relationships>
</file>

<file path=ppt/drawings/_rels/vmlDrawing6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emf"/><Relationship Id="rId13" Type="http://schemas.openxmlformats.org/officeDocument/2006/relationships/image" Target="../media/image633.emf"/><Relationship Id="rId18" Type="http://schemas.openxmlformats.org/officeDocument/2006/relationships/image" Target="../media/image83.wmf"/><Relationship Id="rId3" Type="http://schemas.openxmlformats.org/officeDocument/2006/relationships/image" Target="../media/image623.emf"/><Relationship Id="rId7" Type="http://schemas.openxmlformats.org/officeDocument/2006/relationships/image" Target="../media/image627.emf"/><Relationship Id="rId12" Type="http://schemas.openxmlformats.org/officeDocument/2006/relationships/image" Target="../media/image632.emf"/><Relationship Id="rId17" Type="http://schemas.openxmlformats.org/officeDocument/2006/relationships/image" Target="../media/image95.wmf"/><Relationship Id="rId2" Type="http://schemas.openxmlformats.org/officeDocument/2006/relationships/image" Target="../media/image622.emf"/><Relationship Id="rId16" Type="http://schemas.openxmlformats.org/officeDocument/2006/relationships/image" Target="../media/image82.wmf"/><Relationship Id="rId1" Type="http://schemas.openxmlformats.org/officeDocument/2006/relationships/image" Target="../media/image621.emf"/><Relationship Id="rId6" Type="http://schemas.openxmlformats.org/officeDocument/2006/relationships/image" Target="../media/image626.emf"/><Relationship Id="rId11" Type="http://schemas.openxmlformats.org/officeDocument/2006/relationships/image" Target="../media/image631.emf"/><Relationship Id="rId5" Type="http://schemas.openxmlformats.org/officeDocument/2006/relationships/image" Target="../media/image625.emf"/><Relationship Id="rId15" Type="http://schemas.openxmlformats.org/officeDocument/2006/relationships/image" Target="../media/image635.emf"/><Relationship Id="rId10" Type="http://schemas.openxmlformats.org/officeDocument/2006/relationships/image" Target="../media/image630.emf"/><Relationship Id="rId19" Type="http://schemas.openxmlformats.org/officeDocument/2006/relationships/image" Target="../media/image96.wmf"/><Relationship Id="rId4" Type="http://schemas.openxmlformats.org/officeDocument/2006/relationships/image" Target="../media/image624.emf"/><Relationship Id="rId9" Type="http://schemas.openxmlformats.org/officeDocument/2006/relationships/image" Target="../media/image629.emf"/><Relationship Id="rId14" Type="http://schemas.openxmlformats.org/officeDocument/2006/relationships/image" Target="../media/image634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3.emf"/><Relationship Id="rId13" Type="http://schemas.openxmlformats.org/officeDocument/2006/relationships/image" Target="../media/image648.emf"/><Relationship Id="rId18" Type="http://schemas.openxmlformats.org/officeDocument/2006/relationships/image" Target="../media/image83.wmf"/><Relationship Id="rId3" Type="http://schemas.openxmlformats.org/officeDocument/2006/relationships/image" Target="../media/image638.emf"/><Relationship Id="rId7" Type="http://schemas.openxmlformats.org/officeDocument/2006/relationships/image" Target="../media/image642.emf"/><Relationship Id="rId12" Type="http://schemas.openxmlformats.org/officeDocument/2006/relationships/image" Target="../media/image647.emf"/><Relationship Id="rId17" Type="http://schemas.openxmlformats.org/officeDocument/2006/relationships/image" Target="../media/image95.wmf"/><Relationship Id="rId2" Type="http://schemas.openxmlformats.org/officeDocument/2006/relationships/image" Target="../media/image637.emf"/><Relationship Id="rId16" Type="http://schemas.openxmlformats.org/officeDocument/2006/relationships/image" Target="../media/image82.wmf"/><Relationship Id="rId1" Type="http://schemas.openxmlformats.org/officeDocument/2006/relationships/image" Target="../media/image636.emf"/><Relationship Id="rId6" Type="http://schemas.openxmlformats.org/officeDocument/2006/relationships/image" Target="../media/image641.emf"/><Relationship Id="rId11" Type="http://schemas.openxmlformats.org/officeDocument/2006/relationships/image" Target="../media/image646.emf"/><Relationship Id="rId5" Type="http://schemas.openxmlformats.org/officeDocument/2006/relationships/image" Target="../media/image640.emf"/><Relationship Id="rId15" Type="http://schemas.openxmlformats.org/officeDocument/2006/relationships/image" Target="../media/image650.emf"/><Relationship Id="rId10" Type="http://schemas.openxmlformats.org/officeDocument/2006/relationships/image" Target="../media/image645.emf"/><Relationship Id="rId19" Type="http://schemas.openxmlformats.org/officeDocument/2006/relationships/image" Target="../media/image96.wmf"/><Relationship Id="rId4" Type="http://schemas.openxmlformats.org/officeDocument/2006/relationships/image" Target="../media/image639.emf"/><Relationship Id="rId9" Type="http://schemas.openxmlformats.org/officeDocument/2006/relationships/image" Target="../media/image644.emf"/><Relationship Id="rId14" Type="http://schemas.openxmlformats.org/officeDocument/2006/relationships/image" Target="../media/image649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1.w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654.emf"/><Relationship Id="rId7" Type="http://schemas.openxmlformats.org/officeDocument/2006/relationships/image" Target="../media/image95.wmf"/><Relationship Id="rId2" Type="http://schemas.openxmlformats.org/officeDocument/2006/relationships/image" Target="../media/image653.emf"/><Relationship Id="rId1" Type="http://schemas.openxmlformats.org/officeDocument/2006/relationships/image" Target="../media/image652.emf"/><Relationship Id="rId6" Type="http://schemas.openxmlformats.org/officeDocument/2006/relationships/image" Target="../media/image82.wmf"/><Relationship Id="rId5" Type="http://schemas.openxmlformats.org/officeDocument/2006/relationships/image" Target="../media/image656.wmf"/><Relationship Id="rId4" Type="http://schemas.openxmlformats.org/officeDocument/2006/relationships/image" Target="../media/image655.emf"/><Relationship Id="rId9" Type="http://schemas.openxmlformats.org/officeDocument/2006/relationships/image" Target="../media/image96.w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wmf"/><Relationship Id="rId1" Type="http://schemas.openxmlformats.org/officeDocument/2006/relationships/image" Target="../media/image6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5" Type="http://schemas.openxmlformats.org/officeDocument/2006/relationships/image" Target="../media/image11.wmf"/><Relationship Id="rId4" Type="http://schemas.openxmlformats.org/officeDocument/2006/relationships/image" Target="../media/image55.e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wmf"/><Relationship Id="rId2" Type="http://schemas.openxmlformats.org/officeDocument/2006/relationships/image" Target="../media/image660.wmf"/><Relationship Id="rId1" Type="http://schemas.openxmlformats.org/officeDocument/2006/relationships/image" Target="../media/image659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664.emf"/><Relationship Id="rId7" Type="http://schemas.openxmlformats.org/officeDocument/2006/relationships/image" Target="../media/image95.wmf"/><Relationship Id="rId2" Type="http://schemas.openxmlformats.org/officeDocument/2006/relationships/image" Target="../media/image663.emf"/><Relationship Id="rId1" Type="http://schemas.openxmlformats.org/officeDocument/2006/relationships/image" Target="../media/image662.wmf"/><Relationship Id="rId6" Type="http://schemas.openxmlformats.org/officeDocument/2006/relationships/image" Target="../media/image667.wmf"/><Relationship Id="rId5" Type="http://schemas.openxmlformats.org/officeDocument/2006/relationships/image" Target="../media/image666.emf"/><Relationship Id="rId10" Type="http://schemas.openxmlformats.org/officeDocument/2006/relationships/image" Target="../media/image96.wmf"/><Relationship Id="rId4" Type="http://schemas.openxmlformats.org/officeDocument/2006/relationships/image" Target="../media/image665.emf"/><Relationship Id="rId9" Type="http://schemas.openxmlformats.org/officeDocument/2006/relationships/image" Target="../media/image83.w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670.emf"/><Relationship Id="rId7" Type="http://schemas.openxmlformats.org/officeDocument/2006/relationships/image" Target="../media/image674.wmf"/><Relationship Id="rId2" Type="http://schemas.openxmlformats.org/officeDocument/2006/relationships/image" Target="../media/image669.emf"/><Relationship Id="rId1" Type="http://schemas.openxmlformats.org/officeDocument/2006/relationships/image" Target="../media/image668.wmf"/><Relationship Id="rId6" Type="http://schemas.openxmlformats.org/officeDocument/2006/relationships/image" Target="../media/image673.wmf"/><Relationship Id="rId11" Type="http://schemas.openxmlformats.org/officeDocument/2006/relationships/image" Target="../media/image96.wmf"/><Relationship Id="rId5" Type="http://schemas.openxmlformats.org/officeDocument/2006/relationships/image" Target="../media/image672.emf"/><Relationship Id="rId10" Type="http://schemas.openxmlformats.org/officeDocument/2006/relationships/image" Target="../media/image83.wmf"/><Relationship Id="rId4" Type="http://schemas.openxmlformats.org/officeDocument/2006/relationships/image" Target="../media/image671.emf"/><Relationship Id="rId9" Type="http://schemas.openxmlformats.org/officeDocument/2006/relationships/image" Target="../media/image82.wmf"/></Relationships>
</file>

<file path=ppt/drawings/_rels/vmlDrawing7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677.emf"/><Relationship Id="rId7" Type="http://schemas.openxmlformats.org/officeDocument/2006/relationships/image" Target="../media/image82.wmf"/><Relationship Id="rId2" Type="http://schemas.openxmlformats.org/officeDocument/2006/relationships/image" Target="../media/image676.emf"/><Relationship Id="rId1" Type="http://schemas.openxmlformats.org/officeDocument/2006/relationships/image" Target="../media/image675.emf"/><Relationship Id="rId6" Type="http://schemas.openxmlformats.org/officeDocument/2006/relationships/image" Target="../media/image95.wmf"/><Relationship Id="rId5" Type="http://schemas.openxmlformats.org/officeDocument/2006/relationships/image" Target="../media/image679.wmf"/><Relationship Id="rId4" Type="http://schemas.openxmlformats.org/officeDocument/2006/relationships/image" Target="../media/image678.emf"/><Relationship Id="rId9" Type="http://schemas.openxmlformats.org/officeDocument/2006/relationships/image" Target="../media/image9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Relationship Id="rId9" Type="http://schemas.openxmlformats.org/officeDocument/2006/relationships/image" Target="../media/image6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7.wmf"/><Relationship Id="rId7" Type="http://schemas.openxmlformats.org/officeDocument/2006/relationships/image" Target="../media/image71.e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emf"/><Relationship Id="rId11" Type="http://schemas.openxmlformats.org/officeDocument/2006/relationships/image" Target="../media/image75.wmf"/><Relationship Id="rId5" Type="http://schemas.openxmlformats.org/officeDocument/2006/relationships/image" Target="../media/image69.emf"/><Relationship Id="rId10" Type="http://schemas.openxmlformats.org/officeDocument/2006/relationships/image" Target="../media/image74.wmf"/><Relationship Id="rId4" Type="http://schemas.openxmlformats.org/officeDocument/2006/relationships/image" Target="../media/image68.wmf"/><Relationship Id="rId9" Type="http://schemas.openxmlformats.org/officeDocument/2006/relationships/image" Target="../media/image7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0325" y="0"/>
            <a:ext cx="2960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0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0325" y="8926513"/>
            <a:ext cx="2960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F69F44AB-3C01-4AD2-BDE1-620000E08970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566098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0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6800" y="704850"/>
            <a:ext cx="4699000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464050"/>
            <a:ext cx="5008563" cy="422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0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8926513"/>
            <a:ext cx="29606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C2E2FEF8-EBCA-4999-80BC-751787F617C9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932779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tüm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ağacı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göster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2FEF8-EBCA-4999-80BC-751787F617C9}" type="slidenum">
              <a:rPr lang="en-US" altLang="tr-TR" smtClean="0"/>
              <a:pPr/>
              <a:t>39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48280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2016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469" y="236415"/>
            <a:ext cx="785301" cy="365125"/>
          </a:xfrm>
        </p:spPr>
        <p:txBody>
          <a:bodyPr/>
          <a:lstStyle>
            <a:lvl1pPr>
              <a:defRPr sz="1400"/>
            </a:lvl1pPr>
          </a:lstStyle>
          <a:p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4D5B6B"/>
                </a:solidFill>
                <a:latin typeface="Calibri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4D5B6B"/>
                </a:solidFill>
                <a:latin typeface="Calibri"/>
              </a:endParaRPr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4D5B6B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7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2016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391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2016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787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152400"/>
            <a:ext cx="8839200" cy="617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r-TR" smtClean="0"/>
              <a:t>2016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BLM2502 Theory of Computation - PDA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367AD-3B11-4574-99D3-68BD9DC2BD1F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90536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>
            <a:noAutofit/>
          </a:bodyPr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2016</a:t>
            </a:r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15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>
            <a:noAutofit/>
          </a:bodyPr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2016</a:t>
            </a:r>
            <a:endParaRPr lang="tr-TR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5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2016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04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2016</a:t>
            </a:r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1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2016</a:t>
            </a:r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897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2016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823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 anchor="b"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tr-TR" smtClean="0"/>
              <a:t>2016</a:t>
            </a:r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019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 anchor="b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2016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05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38200"/>
            <a:ext cx="7467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srgbClr val="4D5B6B">
                    <a:lumMod val="60000"/>
                    <a:lumOff val="40000"/>
                  </a:srgbClr>
                </a:solidFill>
                <a:latin typeface="Calibri"/>
              </a:rPr>
              <a:t>BLM2502 Theory of Computation - PDA</a:t>
            </a:r>
            <a:endParaRPr lang="tr-T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EC3C0A5-FCFC-4DD2-8080-FD61FAFEF6A5}" type="slidenum">
              <a:rPr lang="tr-T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tr-T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4D5B6B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tr-TR" smtClean="0">
                <a:latin typeface="Calibri"/>
              </a:rPr>
              <a:t>2016</a:t>
            </a:r>
            <a:endParaRPr lang="tr-T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109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˃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79.bin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7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60.emf"/><Relationship Id="rId17" Type="http://schemas.openxmlformats.org/officeDocument/2006/relationships/oleObject" Target="../embeddings/oleObject87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2.emf"/><Relationship Id="rId20" Type="http://schemas.openxmlformats.org/officeDocument/2006/relationships/image" Target="../media/image64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10" Type="http://schemas.openxmlformats.org/officeDocument/2006/relationships/image" Target="../media/image59.emf"/><Relationship Id="rId19" Type="http://schemas.openxmlformats.org/officeDocument/2006/relationships/oleObject" Target="../embeddings/oleObject88.bin"/><Relationship Id="rId4" Type="http://schemas.openxmlformats.org/officeDocument/2006/relationships/image" Target="../media/image56.e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6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94.bin"/><Relationship Id="rId18" Type="http://schemas.openxmlformats.org/officeDocument/2006/relationships/image" Target="../media/image72.emf"/><Relationship Id="rId3" Type="http://schemas.openxmlformats.org/officeDocument/2006/relationships/oleObject" Target="../embeddings/oleObject89.bin"/><Relationship Id="rId21" Type="http://schemas.openxmlformats.org/officeDocument/2006/relationships/oleObject" Target="../embeddings/oleObject98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69.emf"/><Relationship Id="rId1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emf"/><Relationship Id="rId20" Type="http://schemas.openxmlformats.org/officeDocument/2006/relationships/image" Target="../media/image73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93.bin"/><Relationship Id="rId24" Type="http://schemas.openxmlformats.org/officeDocument/2006/relationships/image" Target="../media/image75.wmf"/><Relationship Id="rId5" Type="http://schemas.openxmlformats.org/officeDocument/2006/relationships/oleObject" Target="../embeddings/oleObject90.bin"/><Relationship Id="rId15" Type="http://schemas.openxmlformats.org/officeDocument/2006/relationships/oleObject" Target="../embeddings/oleObject95.bin"/><Relationship Id="rId23" Type="http://schemas.openxmlformats.org/officeDocument/2006/relationships/oleObject" Target="../embeddings/oleObject99.bin"/><Relationship Id="rId10" Type="http://schemas.openxmlformats.org/officeDocument/2006/relationships/image" Target="../media/image68.wmf"/><Relationship Id="rId19" Type="http://schemas.openxmlformats.org/officeDocument/2006/relationships/oleObject" Target="../embeddings/oleObject97.bin"/><Relationship Id="rId4" Type="http://schemas.openxmlformats.org/officeDocument/2006/relationships/image" Target="../media/image65.w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70.emf"/><Relationship Id="rId22" Type="http://schemas.openxmlformats.org/officeDocument/2006/relationships/image" Target="../media/image7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82.wmf"/><Relationship Id="rId3" Type="http://schemas.openxmlformats.org/officeDocument/2006/relationships/oleObject" Target="../embeddings/oleObject100.bin"/><Relationship Id="rId21" Type="http://schemas.openxmlformats.org/officeDocument/2006/relationships/oleObject" Target="../embeddings/oleObject109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79.emf"/><Relationship Id="rId17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1.wmf"/><Relationship Id="rId20" Type="http://schemas.openxmlformats.org/officeDocument/2006/relationships/image" Target="../media/image83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10" Type="http://schemas.openxmlformats.org/officeDocument/2006/relationships/image" Target="../media/image78.emf"/><Relationship Id="rId19" Type="http://schemas.openxmlformats.org/officeDocument/2006/relationships/oleObject" Target="../embeddings/oleObject108.bin"/><Relationship Id="rId4" Type="http://schemas.openxmlformats.org/officeDocument/2006/relationships/image" Target="../media/image65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80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91.emf"/><Relationship Id="rId26" Type="http://schemas.openxmlformats.org/officeDocument/2006/relationships/image" Target="../media/image95.wmf"/><Relationship Id="rId3" Type="http://schemas.openxmlformats.org/officeDocument/2006/relationships/oleObject" Target="../embeddings/oleObject110.bin"/><Relationship Id="rId21" Type="http://schemas.openxmlformats.org/officeDocument/2006/relationships/oleObject" Target="../embeddings/oleObject119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88.emf"/><Relationship Id="rId17" Type="http://schemas.openxmlformats.org/officeDocument/2006/relationships/oleObject" Target="../embeddings/oleObject117.bin"/><Relationship Id="rId25" Type="http://schemas.openxmlformats.org/officeDocument/2006/relationships/oleObject" Target="../embeddings/oleObject121.bin"/><Relationship Id="rId33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0.emf"/><Relationship Id="rId20" Type="http://schemas.openxmlformats.org/officeDocument/2006/relationships/image" Target="../media/image92.emf"/><Relationship Id="rId29" Type="http://schemas.openxmlformats.org/officeDocument/2006/relationships/oleObject" Target="../embeddings/oleObject123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5.emf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94.emf"/><Relationship Id="rId32" Type="http://schemas.openxmlformats.org/officeDocument/2006/relationships/oleObject" Target="../embeddings/oleObject125.bin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82.wmf"/><Relationship Id="rId10" Type="http://schemas.openxmlformats.org/officeDocument/2006/relationships/image" Target="../media/image87.emf"/><Relationship Id="rId19" Type="http://schemas.openxmlformats.org/officeDocument/2006/relationships/oleObject" Target="../embeddings/oleObject118.bin"/><Relationship Id="rId31" Type="http://schemas.openxmlformats.org/officeDocument/2006/relationships/oleObject" Target="../embeddings/oleObject124.bin"/><Relationship Id="rId4" Type="http://schemas.openxmlformats.org/officeDocument/2006/relationships/image" Target="../media/image84.w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89.emf"/><Relationship Id="rId22" Type="http://schemas.openxmlformats.org/officeDocument/2006/relationships/image" Target="../media/image93.e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83.wmf"/><Relationship Id="rId8" Type="http://schemas.openxmlformats.org/officeDocument/2006/relationships/image" Target="../media/image86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04.emf"/><Relationship Id="rId26" Type="http://schemas.openxmlformats.org/officeDocument/2006/relationships/image" Target="../media/image95.wmf"/><Relationship Id="rId3" Type="http://schemas.openxmlformats.org/officeDocument/2006/relationships/oleObject" Target="../embeddings/oleObject126.bin"/><Relationship Id="rId21" Type="http://schemas.openxmlformats.org/officeDocument/2006/relationships/oleObject" Target="../embeddings/oleObject135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01.emf"/><Relationship Id="rId17" Type="http://schemas.openxmlformats.org/officeDocument/2006/relationships/oleObject" Target="../embeddings/oleObject133.bin"/><Relationship Id="rId25" Type="http://schemas.openxmlformats.org/officeDocument/2006/relationships/oleObject" Target="../embeddings/oleObject137.bin"/><Relationship Id="rId33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3.emf"/><Relationship Id="rId20" Type="http://schemas.openxmlformats.org/officeDocument/2006/relationships/image" Target="../media/image105.emf"/><Relationship Id="rId29" Type="http://schemas.openxmlformats.org/officeDocument/2006/relationships/oleObject" Target="../embeddings/oleObject139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8.emf"/><Relationship Id="rId11" Type="http://schemas.openxmlformats.org/officeDocument/2006/relationships/oleObject" Target="../embeddings/oleObject130.bin"/><Relationship Id="rId24" Type="http://schemas.openxmlformats.org/officeDocument/2006/relationships/image" Target="../media/image107.emf"/><Relationship Id="rId32" Type="http://schemas.openxmlformats.org/officeDocument/2006/relationships/oleObject" Target="../embeddings/oleObject141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23" Type="http://schemas.openxmlformats.org/officeDocument/2006/relationships/oleObject" Target="../embeddings/oleObject136.bin"/><Relationship Id="rId28" Type="http://schemas.openxmlformats.org/officeDocument/2006/relationships/image" Target="../media/image82.wmf"/><Relationship Id="rId10" Type="http://schemas.openxmlformats.org/officeDocument/2006/relationships/image" Target="../media/image100.emf"/><Relationship Id="rId19" Type="http://schemas.openxmlformats.org/officeDocument/2006/relationships/oleObject" Target="../embeddings/oleObject134.bin"/><Relationship Id="rId31" Type="http://schemas.openxmlformats.org/officeDocument/2006/relationships/oleObject" Target="../embeddings/oleObject140.bin"/><Relationship Id="rId4" Type="http://schemas.openxmlformats.org/officeDocument/2006/relationships/image" Target="../media/image97.e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02.emf"/><Relationship Id="rId22" Type="http://schemas.openxmlformats.org/officeDocument/2006/relationships/image" Target="../media/image106.emf"/><Relationship Id="rId27" Type="http://schemas.openxmlformats.org/officeDocument/2006/relationships/oleObject" Target="../embeddings/oleObject138.bin"/><Relationship Id="rId30" Type="http://schemas.openxmlformats.org/officeDocument/2006/relationships/image" Target="../media/image83.wmf"/><Relationship Id="rId8" Type="http://schemas.openxmlformats.org/officeDocument/2006/relationships/image" Target="../media/image99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7.bin"/><Relationship Id="rId18" Type="http://schemas.openxmlformats.org/officeDocument/2006/relationships/image" Target="../media/image115.emf"/><Relationship Id="rId26" Type="http://schemas.openxmlformats.org/officeDocument/2006/relationships/image" Target="../media/image119.emf"/><Relationship Id="rId3" Type="http://schemas.openxmlformats.org/officeDocument/2006/relationships/oleObject" Target="../embeddings/oleObject142.bin"/><Relationship Id="rId21" Type="http://schemas.openxmlformats.org/officeDocument/2006/relationships/oleObject" Target="../embeddings/oleObject151.bin"/><Relationship Id="rId34" Type="http://schemas.openxmlformats.org/officeDocument/2006/relationships/oleObject" Target="../embeddings/oleObject158.bin"/><Relationship Id="rId7" Type="http://schemas.openxmlformats.org/officeDocument/2006/relationships/oleObject" Target="../embeddings/oleObject144.bin"/><Relationship Id="rId12" Type="http://schemas.openxmlformats.org/officeDocument/2006/relationships/image" Target="../media/image112.emf"/><Relationship Id="rId17" Type="http://schemas.openxmlformats.org/officeDocument/2006/relationships/oleObject" Target="../embeddings/oleObject149.bin"/><Relationship Id="rId25" Type="http://schemas.openxmlformats.org/officeDocument/2006/relationships/oleObject" Target="../embeddings/oleObject153.bin"/><Relationship Id="rId33" Type="http://schemas.openxmlformats.org/officeDocument/2006/relationships/oleObject" Target="../embeddings/oleObject1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4.emf"/><Relationship Id="rId20" Type="http://schemas.openxmlformats.org/officeDocument/2006/relationships/image" Target="../media/image116.emf"/><Relationship Id="rId29" Type="http://schemas.openxmlformats.org/officeDocument/2006/relationships/oleObject" Target="../embeddings/oleObject155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9.emf"/><Relationship Id="rId11" Type="http://schemas.openxmlformats.org/officeDocument/2006/relationships/oleObject" Target="../embeddings/oleObject146.bin"/><Relationship Id="rId24" Type="http://schemas.openxmlformats.org/officeDocument/2006/relationships/image" Target="../media/image118.emf"/><Relationship Id="rId32" Type="http://schemas.openxmlformats.org/officeDocument/2006/relationships/image" Target="../media/image83.wmf"/><Relationship Id="rId5" Type="http://schemas.openxmlformats.org/officeDocument/2006/relationships/oleObject" Target="../embeddings/oleObject143.bin"/><Relationship Id="rId15" Type="http://schemas.openxmlformats.org/officeDocument/2006/relationships/oleObject" Target="../embeddings/oleObject148.bin"/><Relationship Id="rId23" Type="http://schemas.openxmlformats.org/officeDocument/2006/relationships/oleObject" Target="../embeddings/oleObject152.bin"/><Relationship Id="rId28" Type="http://schemas.openxmlformats.org/officeDocument/2006/relationships/image" Target="../media/image95.wmf"/><Relationship Id="rId10" Type="http://schemas.openxmlformats.org/officeDocument/2006/relationships/image" Target="../media/image111.emf"/><Relationship Id="rId19" Type="http://schemas.openxmlformats.org/officeDocument/2006/relationships/oleObject" Target="../embeddings/oleObject150.bin"/><Relationship Id="rId31" Type="http://schemas.openxmlformats.org/officeDocument/2006/relationships/oleObject" Target="../embeddings/oleObject156.bin"/><Relationship Id="rId4" Type="http://schemas.openxmlformats.org/officeDocument/2006/relationships/image" Target="../media/image108.emf"/><Relationship Id="rId9" Type="http://schemas.openxmlformats.org/officeDocument/2006/relationships/oleObject" Target="../embeddings/oleObject145.bin"/><Relationship Id="rId14" Type="http://schemas.openxmlformats.org/officeDocument/2006/relationships/image" Target="../media/image113.emf"/><Relationship Id="rId22" Type="http://schemas.openxmlformats.org/officeDocument/2006/relationships/image" Target="../media/image117.emf"/><Relationship Id="rId27" Type="http://schemas.openxmlformats.org/officeDocument/2006/relationships/oleObject" Target="../embeddings/oleObject154.bin"/><Relationship Id="rId30" Type="http://schemas.openxmlformats.org/officeDocument/2006/relationships/image" Target="../media/image82.wmf"/><Relationship Id="rId35" Type="http://schemas.openxmlformats.org/officeDocument/2006/relationships/image" Target="../media/image96.wmf"/><Relationship Id="rId8" Type="http://schemas.openxmlformats.org/officeDocument/2006/relationships/image" Target="../media/image110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4.bin"/><Relationship Id="rId18" Type="http://schemas.openxmlformats.org/officeDocument/2006/relationships/image" Target="../media/image127.emf"/><Relationship Id="rId26" Type="http://schemas.openxmlformats.org/officeDocument/2006/relationships/image" Target="../media/image131.emf"/><Relationship Id="rId21" Type="http://schemas.openxmlformats.org/officeDocument/2006/relationships/oleObject" Target="../embeddings/oleObject168.bin"/><Relationship Id="rId34" Type="http://schemas.openxmlformats.org/officeDocument/2006/relationships/image" Target="../media/image83.wmf"/><Relationship Id="rId7" Type="http://schemas.openxmlformats.org/officeDocument/2006/relationships/oleObject" Target="../embeddings/oleObject161.bin"/><Relationship Id="rId12" Type="http://schemas.openxmlformats.org/officeDocument/2006/relationships/image" Target="../media/image124.emf"/><Relationship Id="rId17" Type="http://schemas.openxmlformats.org/officeDocument/2006/relationships/oleObject" Target="../embeddings/oleObject166.bin"/><Relationship Id="rId25" Type="http://schemas.openxmlformats.org/officeDocument/2006/relationships/oleObject" Target="../embeddings/oleObject170.bin"/><Relationship Id="rId33" Type="http://schemas.openxmlformats.org/officeDocument/2006/relationships/oleObject" Target="../embeddings/oleObject17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6.emf"/><Relationship Id="rId20" Type="http://schemas.openxmlformats.org/officeDocument/2006/relationships/image" Target="../media/image128.emf"/><Relationship Id="rId29" Type="http://schemas.openxmlformats.org/officeDocument/2006/relationships/oleObject" Target="../embeddings/oleObject172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1.emf"/><Relationship Id="rId11" Type="http://schemas.openxmlformats.org/officeDocument/2006/relationships/oleObject" Target="../embeddings/oleObject163.bin"/><Relationship Id="rId24" Type="http://schemas.openxmlformats.org/officeDocument/2006/relationships/image" Target="../media/image130.emf"/><Relationship Id="rId32" Type="http://schemas.openxmlformats.org/officeDocument/2006/relationships/image" Target="../media/image82.wmf"/><Relationship Id="rId37" Type="http://schemas.openxmlformats.org/officeDocument/2006/relationships/image" Target="../media/image96.wmf"/><Relationship Id="rId5" Type="http://schemas.openxmlformats.org/officeDocument/2006/relationships/oleObject" Target="../embeddings/oleObject160.bin"/><Relationship Id="rId15" Type="http://schemas.openxmlformats.org/officeDocument/2006/relationships/oleObject" Target="../embeddings/oleObject165.bin"/><Relationship Id="rId23" Type="http://schemas.openxmlformats.org/officeDocument/2006/relationships/oleObject" Target="../embeddings/oleObject169.bin"/><Relationship Id="rId28" Type="http://schemas.openxmlformats.org/officeDocument/2006/relationships/image" Target="../media/image132.emf"/><Relationship Id="rId36" Type="http://schemas.openxmlformats.org/officeDocument/2006/relationships/oleObject" Target="../embeddings/oleObject176.bin"/><Relationship Id="rId10" Type="http://schemas.openxmlformats.org/officeDocument/2006/relationships/image" Target="../media/image123.emf"/><Relationship Id="rId19" Type="http://schemas.openxmlformats.org/officeDocument/2006/relationships/oleObject" Target="../embeddings/oleObject167.bin"/><Relationship Id="rId31" Type="http://schemas.openxmlformats.org/officeDocument/2006/relationships/oleObject" Target="../embeddings/oleObject173.bin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162.bin"/><Relationship Id="rId14" Type="http://schemas.openxmlformats.org/officeDocument/2006/relationships/image" Target="../media/image125.emf"/><Relationship Id="rId22" Type="http://schemas.openxmlformats.org/officeDocument/2006/relationships/image" Target="../media/image129.emf"/><Relationship Id="rId27" Type="http://schemas.openxmlformats.org/officeDocument/2006/relationships/oleObject" Target="../embeddings/oleObject171.bin"/><Relationship Id="rId30" Type="http://schemas.openxmlformats.org/officeDocument/2006/relationships/image" Target="../media/image95.wmf"/><Relationship Id="rId35" Type="http://schemas.openxmlformats.org/officeDocument/2006/relationships/oleObject" Target="../embeddings/oleObject175.bin"/><Relationship Id="rId8" Type="http://schemas.openxmlformats.org/officeDocument/2006/relationships/image" Target="../media/image122.emf"/><Relationship Id="rId3" Type="http://schemas.openxmlformats.org/officeDocument/2006/relationships/oleObject" Target="../embeddings/oleObject159.bin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82.bin"/><Relationship Id="rId18" Type="http://schemas.openxmlformats.org/officeDocument/2006/relationships/image" Target="../media/image140.emf"/><Relationship Id="rId26" Type="http://schemas.openxmlformats.org/officeDocument/2006/relationships/image" Target="../media/image144.emf"/><Relationship Id="rId39" Type="http://schemas.openxmlformats.org/officeDocument/2006/relationships/image" Target="../media/image96.wmf"/><Relationship Id="rId21" Type="http://schemas.openxmlformats.org/officeDocument/2006/relationships/oleObject" Target="../embeddings/oleObject186.bin"/><Relationship Id="rId34" Type="http://schemas.openxmlformats.org/officeDocument/2006/relationships/image" Target="../media/image82.wmf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137.emf"/><Relationship Id="rId17" Type="http://schemas.openxmlformats.org/officeDocument/2006/relationships/oleObject" Target="../embeddings/oleObject184.bin"/><Relationship Id="rId25" Type="http://schemas.openxmlformats.org/officeDocument/2006/relationships/oleObject" Target="../embeddings/oleObject188.bin"/><Relationship Id="rId33" Type="http://schemas.openxmlformats.org/officeDocument/2006/relationships/oleObject" Target="../embeddings/oleObject192.bin"/><Relationship Id="rId38" Type="http://schemas.openxmlformats.org/officeDocument/2006/relationships/oleObject" Target="../embeddings/oleObject19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9.emf"/><Relationship Id="rId20" Type="http://schemas.openxmlformats.org/officeDocument/2006/relationships/image" Target="../media/image141.emf"/><Relationship Id="rId29" Type="http://schemas.openxmlformats.org/officeDocument/2006/relationships/oleObject" Target="../embeddings/oleObject190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4.emf"/><Relationship Id="rId11" Type="http://schemas.openxmlformats.org/officeDocument/2006/relationships/oleObject" Target="../embeddings/oleObject181.bin"/><Relationship Id="rId24" Type="http://schemas.openxmlformats.org/officeDocument/2006/relationships/image" Target="../media/image143.emf"/><Relationship Id="rId32" Type="http://schemas.openxmlformats.org/officeDocument/2006/relationships/image" Target="../media/image95.wmf"/><Relationship Id="rId37" Type="http://schemas.openxmlformats.org/officeDocument/2006/relationships/oleObject" Target="../embeddings/oleObject194.bin"/><Relationship Id="rId5" Type="http://schemas.openxmlformats.org/officeDocument/2006/relationships/oleObject" Target="../embeddings/oleObject178.bin"/><Relationship Id="rId15" Type="http://schemas.openxmlformats.org/officeDocument/2006/relationships/oleObject" Target="../embeddings/oleObject183.bin"/><Relationship Id="rId23" Type="http://schemas.openxmlformats.org/officeDocument/2006/relationships/oleObject" Target="../embeddings/oleObject187.bin"/><Relationship Id="rId28" Type="http://schemas.openxmlformats.org/officeDocument/2006/relationships/image" Target="../media/image145.emf"/><Relationship Id="rId36" Type="http://schemas.openxmlformats.org/officeDocument/2006/relationships/image" Target="../media/image83.wmf"/><Relationship Id="rId10" Type="http://schemas.openxmlformats.org/officeDocument/2006/relationships/image" Target="../media/image136.emf"/><Relationship Id="rId19" Type="http://schemas.openxmlformats.org/officeDocument/2006/relationships/oleObject" Target="../embeddings/oleObject185.bin"/><Relationship Id="rId31" Type="http://schemas.openxmlformats.org/officeDocument/2006/relationships/oleObject" Target="../embeddings/oleObject191.bin"/><Relationship Id="rId4" Type="http://schemas.openxmlformats.org/officeDocument/2006/relationships/image" Target="../media/image133.emf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138.emf"/><Relationship Id="rId22" Type="http://schemas.openxmlformats.org/officeDocument/2006/relationships/image" Target="../media/image142.emf"/><Relationship Id="rId27" Type="http://schemas.openxmlformats.org/officeDocument/2006/relationships/oleObject" Target="../embeddings/oleObject189.bin"/><Relationship Id="rId30" Type="http://schemas.openxmlformats.org/officeDocument/2006/relationships/image" Target="../media/image146.emf"/><Relationship Id="rId35" Type="http://schemas.openxmlformats.org/officeDocument/2006/relationships/oleObject" Target="../embeddings/oleObject193.bin"/><Relationship Id="rId8" Type="http://schemas.openxmlformats.org/officeDocument/2006/relationships/image" Target="../media/image135.emf"/><Relationship Id="rId3" Type="http://schemas.openxmlformats.org/officeDocument/2006/relationships/oleObject" Target="../embeddings/oleObject177.bin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1.bin"/><Relationship Id="rId18" Type="http://schemas.openxmlformats.org/officeDocument/2006/relationships/image" Target="../media/image154.emf"/><Relationship Id="rId26" Type="http://schemas.openxmlformats.org/officeDocument/2006/relationships/image" Target="../media/image158.emf"/><Relationship Id="rId39" Type="http://schemas.openxmlformats.org/officeDocument/2006/relationships/image" Target="../media/image96.wmf"/><Relationship Id="rId21" Type="http://schemas.openxmlformats.org/officeDocument/2006/relationships/oleObject" Target="../embeddings/oleObject205.bin"/><Relationship Id="rId34" Type="http://schemas.openxmlformats.org/officeDocument/2006/relationships/image" Target="../media/image82.wmf"/><Relationship Id="rId7" Type="http://schemas.openxmlformats.org/officeDocument/2006/relationships/oleObject" Target="../embeddings/oleObject198.bin"/><Relationship Id="rId12" Type="http://schemas.openxmlformats.org/officeDocument/2006/relationships/image" Target="../media/image151.emf"/><Relationship Id="rId17" Type="http://schemas.openxmlformats.org/officeDocument/2006/relationships/oleObject" Target="../embeddings/oleObject203.bin"/><Relationship Id="rId25" Type="http://schemas.openxmlformats.org/officeDocument/2006/relationships/oleObject" Target="../embeddings/oleObject207.bin"/><Relationship Id="rId33" Type="http://schemas.openxmlformats.org/officeDocument/2006/relationships/oleObject" Target="../embeddings/oleObject211.bin"/><Relationship Id="rId38" Type="http://schemas.openxmlformats.org/officeDocument/2006/relationships/oleObject" Target="../embeddings/oleObject2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3.emf"/><Relationship Id="rId20" Type="http://schemas.openxmlformats.org/officeDocument/2006/relationships/image" Target="../media/image155.emf"/><Relationship Id="rId29" Type="http://schemas.openxmlformats.org/officeDocument/2006/relationships/oleObject" Target="../embeddings/oleObject209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8.emf"/><Relationship Id="rId11" Type="http://schemas.openxmlformats.org/officeDocument/2006/relationships/oleObject" Target="../embeddings/oleObject200.bin"/><Relationship Id="rId24" Type="http://schemas.openxmlformats.org/officeDocument/2006/relationships/image" Target="../media/image157.emf"/><Relationship Id="rId32" Type="http://schemas.openxmlformats.org/officeDocument/2006/relationships/image" Target="../media/image95.wmf"/><Relationship Id="rId37" Type="http://schemas.openxmlformats.org/officeDocument/2006/relationships/oleObject" Target="../embeddings/oleObject213.bin"/><Relationship Id="rId5" Type="http://schemas.openxmlformats.org/officeDocument/2006/relationships/oleObject" Target="../embeddings/oleObject197.bin"/><Relationship Id="rId15" Type="http://schemas.openxmlformats.org/officeDocument/2006/relationships/oleObject" Target="../embeddings/oleObject202.bin"/><Relationship Id="rId23" Type="http://schemas.openxmlformats.org/officeDocument/2006/relationships/oleObject" Target="../embeddings/oleObject206.bin"/><Relationship Id="rId28" Type="http://schemas.openxmlformats.org/officeDocument/2006/relationships/image" Target="../media/image159.emf"/><Relationship Id="rId36" Type="http://schemas.openxmlformats.org/officeDocument/2006/relationships/image" Target="../media/image83.wmf"/><Relationship Id="rId10" Type="http://schemas.openxmlformats.org/officeDocument/2006/relationships/image" Target="../media/image150.emf"/><Relationship Id="rId19" Type="http://schemas.openxmlformats.org/officeDocument/2006/relationships/oleObject" Target="../embeddings/oleObject204.bin"/><Relationship Id="rId31" Type="http://schemas.openxmlformats.org/officeDocument/2006/relationships/oleObject" Target="../embeddings/oleObject210.bin"/><Relationship Id="rId4" Type="http://schemas.openxmlformats.org/officeDocument/2006/relationships/image" Target="../media/image147.emf"/><Relationship Id="rId9" Type="http://schemas.openxmlformats.org/officeDocument/2006/relationships/oleObject" Target="../embeddings/oleObject199.bin"/><Relationship Id="rId14" Type="http://schemas.openxmlformats.org/officeDocument/2006/relationships/image" Target="../media/image152.emf"/><Relationship Id="rId22" Type="http://schemas.openxmlformats.org/officeDocument/2006/relationships/image" Target="../media/image156.emf"/><Relationship Id="rId27" Type="http://schemas.openxmlformats.org/officeDocument/2006/relationships/oleObject" Target="../embeddings/oleObject208.bin"/><Relationship Id="rId30" Type="http://schemas.openxmlformats.org/officeDocument/2006/relationships/image" Target="../media/image160.emf"/><Relationship Id="rId35" Type="http://schemas.openxmlformats.org/officeDocument/2006/relationships/oleObject" Target="../embeddings/oleObject212.bin"/><Relationship Id="rId8" Type="http://schemas.openxmlformats.org/officeDocument/2006/relationships/image" Target="../media/image149.emf"/><Relationship Id="rId3" Type="http://schemas.openxmlformats.org/officeDocument/2006/relationships/oleObject" Target="../embeddings/oleObject19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0.bin"/><Relationship Id="rId18" Type="http://schemas.openxmlformats.org/officeDocument/2006/relationships/image" Target="../media/image168.emf"/><Relationship Id="rId26" Type="http://schemas.openxmlformats.org/officeDocument/2006/relationships/image" Target="../media/image172.emf"/><Relationship Id="rId21" Type="http://schemas.openxmlformats.org/officeDocument/2006/relationships/oleObject" Target="../embeddings/oleObject224.bin"/><Relationship Id="rId34" Type="http://schemas.openxmlformats.org/officeDocument/2006/relationships/image" Target="../media/image83.wmf"/><Relationship Id="rId7" Type="http://schemas.openxmlformats.org/officeDocument/2006/relationships/oleObject" Target="../embeddings/oleObject217.bin"/><Relationship Id="rId12" Type="http://schemas.openxmlformats.org/officeDocument/2006/relationships/image" Target="../media/image165.emf"/><Relationship Id="rId17" Type="http://schemas.openxmlformats.org/officeDocument/2006/relationships/oleObject" Target="../embeddings/oleObject222.bin"/><Relationship Id="rId25" Type="http://schemas.openxmlformats.org/officeDocument/2006/relationships/oleObject" Target="../embeddings/oleObject226.bin"/><Relationship Id="rId33" Type="http://schemas.openxmlformats.org/officeDocument/2006/relationships/oleObject" Target="../embeddings/oleObject23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7.emf"/><Relationship Id="rId20" Type="http://schemas.openxmlformats.org/officeDocument/2006/relationships/image" Target="../media/image169.emf"/><Relationship Id="rId29" Type="http://schemas.openxmlformats.org/officeDocument/2006/relationships/oleObject" Target="../embeddings/oleObject228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62.emf"/><Relationship Id="rId11" Type="http://schemas.openxmlformats.org/officeDocument/2006/relationships/oleObject" Target="../embeddings/oleObject219.bin"/><Relationship Id="rId24" Type="http://schemas.openxmlformats.org/officeDocument/2006/relationships/image" Target="../media/image171.emf"/><Relationship Id="rId32" Type="http://schemas.openxmlformats.org/officeDocument/2006/relationships/image" Target="../media/image82.wmf"/><Relationship Id="rId37" Type="http://schemas.openxmlformats.org/officeDocument/2006/relationships/image" Target="../media/image96.wmf"/><Relationship Id="rId5" Type="http://schemas.openxmlformats.org/officeDocument/2006/relationships/oleObject" Target="../embeddings/oleObject216.bin"/><Relationship Id="rId15" Type="http://schemas.openxmlformats.org/officeDocument/2006/relationships/oleObject" Target="../embeddings/oleObject221.bin"/><Relationship Id="rId23" Type="http://schemas.openxmlformats.org/officeDocument/2006/relationships/oleObject" Target="../embeddings/oleObject225.bin"/><Relationship Id="rId28" Type="http://schemas.openxmlformats.org/officeDocument/2006/relationships/image" Target="../media/image173.emf"/><Relationship Id="rId36" Type="http://schemas.openxmlformats.org/officeDocument/2006/relationships/oleObject" Target="../embeddings/oleObject232.bin"/><Relationship Id="rId10" Type="http://schemas.openxmlformats.org/officeDocument/2006/relationships/image" Target="../media/image164.emf"/><Relationship Id="rId19" Type="http://schemas.openxmlformats.org/officeDocument/2006/relationships/oleObject" Target="../embeddings/oleObject223.bin"/><Relationship Id="rId31" Type="http://schemas.openxmlformats.org/officeDocument/2006/relationships/oleObject" Target="../embeddings/oleObject229.bin"/><Relationship Id="rId4" Type="http://schemas.openxmlformats.org/officeDocument/2006/relationships/image" Target="../media/image161.emf"/><Relationship Id="rId9" Type="http://schemas.openxmlformats.org/officeDocument/2006/relationships/oleObject" Target="../embeddings/oleObject218.bin"/><Relationship Id="rId14" Type="http://schemas.openxmlformats.org/officeDocument/2006/relationships/image" Target="../media/image166.emf"/><Relationship Id="rId22" Type="http://schemas.openxmlformats.org/officeDocument/2006/relationships/image" Target="../media/image170.emf"/><Relationship Id="rId27" Type="http://schemas.openxmlformats.org/officeDocument/2006/relationships/oleObject" Target="../embeddings/oleObject227.bin"/><Relationship Id="rId30" Type="http://schemas.openxmlformats.org/officeDocument/2006/relationships/image" Target="../media/image95.wmf"/><Relationship Id="rId35" Type="http://schemas.openxmlformats.org/officeDocument/2006/relationships/oleObject" Target="../embeddings/oleObject231.bin"/><Relationship Id="rId8" Type="http://schemas.openxmlformats.org/officeDocument/2006/relationships/image" Target="../media/image163.emf"/><Relationship Id="rId3" Type="http://schemas.openxmlformats.org/officeDocument/2006/relationships/oleObject" Target="../embeddings/oleObject215.bin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8.bin"/><Relationship Id="rId18" Type="http://schemas.openxmlformats.org/officeDocument/2006/relationships/image" Target="../media/image181.emf"/><Relationship Id="rId26" Type="http://schemas.openxmlformats.org/officeDocument/2006/relationships/image" Target="../media/image185.emf"/><Relationship Id="rId3" Type="http://schemas.openxmlformats.org/officeDocument/2006/relationships/oleObject" Target="../embeddings/oleObject233.bin"/><Relationship Id="rId21" Type="http://schemas.openxmlformats.org/officeDocument/2006/relationships/oleObject" Target="../embeddings/oleObject242.bin"/><Relationship Id="rId34" Type="http://schemas.openxmlformats.org/officeDocument/2006/relationships/oleObject" Target="../embeddings/oleObject249.bin"/><Relationship Id="rId7" Type="http://schemas.openxmlformats.org/officeDocument/2006/relationships/oleObject" Target="../embeddings/oleObject235.bin"/><Relationship Id="rId12" Type="http://schemas.openxmlformats.org/officeDocument/2006/relationships/image" Target="../media/image178.emf"/><Relationship Id="rId17" Type="http://schemas.openxmlformats.org/officeDocument/2006/relationships/oleObject" Target="../embeddings/oleObject240.bin"/><Relationship Id="rId25" Type="http://schemas.openxmlformats.org/officeDocument/2006/relationships/oleObject" Target="../embeddings/oleObject244.bin"/><Relationship Id="rId33" Type="http://schemas.openxmlformats.org/officeDocument/2006/relationships/oleObject" Target="../embeddings/oleObject24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0.emf"/><Relationship Id="rId20" Type="http://schemas.openxmlformats.org/officeDocument/2006/relationships/image" Target="../media/image182.emf"/><Relationship Id="rId29" Type="http://schemas.openxmlformats.org/officeDocument/2006/relationships/oleObject" Target="../embeddings/oleObject246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75.emf"/><Relationship Id="rId11" Type="http://schemas.openxmlformats.org/officeDocument/2006/relationships/oleObject" Target="../embeddings/oleObject237.bin"/><Relationship Id="rId24" Type="http://schemas.openxmlformats.org/officeDocument/2006/relationships/image" Target="../media/image184.emf"/><Relationship Id="rId32" Type="http://schemas.openxmlformats.org/officeDocument/2006/relationships/image" Target="../media/image83.wmf"/><Relationship Id="rId5" Type="http://schemas.openxmlformats.org/officeDocument/2006/relationships/oleObject" Target="../embeddings/oleObject234.bin"/><Relationship Id="rId15" Type="http://schemas.openxmlformats.org/officeDocument/2006/relationships/oleObject" Target="../embeddings/oleObject239.bin"/><Relationship Id="rId23" Type="http://schemas.openxmlformats.org/officeDocument/2006/relationships/oleObject" Target="../embeddings/oleObject243.bin"/><Relationship Id="rId28" Type="http://schemas.openxmlformats.org/officeDocument/2006/relationships/image" Target="../media/image95.wmf"/><Relationship Id="rId10" Type="http://schemas.openxmlformats.org/officeDocument/2006/relationships/image" Target="../media/image177.emf"/><Relationship Id="rId19" Type="http://schemas.openxmlformats.org/officeDocument/2006/relationships/oleObject" Target="../embeddings/oleObject241.bin"/><Relationship Id="rId31" Type="http://schemas.openxmlformats.org/officeDocument/2006/relationships/oleObject" Target="../embeddings/oleObject247.bin"/><Relationship Id="rId4" Type="http://schemas.openxmlformats.org/officeDocument/2006/relationships/image" Target="../media/image174.emf"/><Relationship Id="rId9" Type="http://schemas.openxmlformats.org/officeDocument/2006/relationships/oleObject" Target="../embeddings/oleObject236.bin"/><Relationship Id="rId14" Type="http://schemas.openxmlformats.org/officeDocument/2006/relationships/image" Target="../media/image179.emf"/><Relationship Id="rId22" Type="http://schemas.openxmlformats.org/officeDocument/2006/relationships/image" Target="../media/image183.emf"/><Relationship Id="rId27" Type="http://schemas.openxmlformats.org/officeDocument/2006/relationships/oleObject" Target="../embeddings/oleObject245.bin"/><Relationship Id="rId30" Type="http://schemas.openxmlformats.org/officeDocument/2006/relationships/image" Target="../media/image82.wmf"/><Relationship Id="rId35" Type="http://schemas.openxmlformats.org/officeDocument/2006/relationships/image" Target="../media/image96.wmf"/><Relationship Id="rId8" Type="http://schemas.openxmlformats.org/officeDocument/2006/relationships/image" Target="../media/image176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55.bin"/><Relationship Id="rId18" Type="http://schemas.openxmlformats.org/officeDocument/2006/relationships/image" Target="../media/image193.emf"/><Relationship Id="rId26" Type="http://schemas.openxmlformats.org/officeDocument/2006/relationships/image" Target="../media/image95.wmf"/><Relationship Id="rId3" Type="http://schemas.openxmlformats.org/officeDocument/2006/relationships/oleObject" Target="../embeddings/oleObject250.bin"/><Relationship Id="rId21" Type="http://schemas.openxmlformats.org/officeDocument/2006/relationships/oleObject" Target="../embeddings/oleObject259.bin"/><Relationship Id="rId7" Type="http://schemas.openxmlformats.org/officeDocument/2006/relationships/oleObject" Target="../embeddings/oleObject252.bin"/><Relationship Id="rId12" Type="http://schemas.openxmlformats.org/officeDocument/2006/relationships/image" Target="../media/image190.emf"/><Relationship Id="rId17" Type="http://schemas.openxmlformats.org/officeDocument/2006/relationships/oleObject" Target="../embeddings/oleObject257.bin"/><Relationship Id="rId25" Type="http://schemas.openxmlformats.org/officeDocument/2006/relationships/oleObject" Target="../embeddings/oleObject261.bin"/><Relationship Id="rId33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2.emf"/><Relationship Id="rId20" Type="http://schemas.openxmlformats.org/officeDocument/2006/relationships/image" Target="../media/image194.emf"/><Relationship Id="rId29" Type="http://schemas.openxmlformats.org/officeDocument/2006/relationships/oleObject" Target="../embeddings/oleObject263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87.emf"/><Relationship Id="rId11" Type="http://schemas.openxmlformats.org/officeDocument/2006/relationships/oleObject" Target="../embeddings/oleObject254.bin"/><Relationship Id="rId24" Type="http://schemas.openxmlformats.org/officeDocument/2006/relationships/image" Target="../media/image196.emf"/><Relationship Id="rId32" Type="http://schemas.openxmlformats.org/officeDocument/2006/relationships/oleObject" Target="../embeddings/oleObject265.bin"/><Relationship Id="rId5" Type="http://schemas.openxmlformats.org/officeDocument/2006/relationships/oleObject" Target="../embeddings/oleObject251.bin"/><Relationship Id="rId15" Type="http://schemas.openxmlformats.org/officeDocument/2006/relationships/oleObject" Target="../embeddings/oleObject256.bin"/><Relationship Id="rId23" Type="http://schemas.openxmlformats.org/officeDocument/2006/relationships/oleObject" Target="../embeddings/oleObject260.bin"/><Relationship Id="rId28" Type="http://schemas.openxmlformats.org/officeDocument/2006/relationships/image" Target="../media/image82.wmf"/><Relationship Id="rId10" Type="http://schemas.openxmlformats.org/officeDocument/2006/relationships/image" Target="../media/image189.emf"/><Relationship Id="rId19" Type="http://schemas.openxmlformats.org/officeDocument/2006/relationships/oleObject" Target="../embeddings/oleObject258.bin"/><Relationship Id="rId31" Type="http://schemas.openxmlformats.org/officeDocument/2006/relationships/oleObject" Target="../embeddings/oleObject264.bin"/><Relationship Id="rId4" Type="http://schemas.openxmlformats.org/officeDocument/2006/relationships/image" Target="../media/image186.emf"/><Relationship Id="rId9" Type="http://schemas.openxmlformats.org/officeDocument/2006/relationships/oleObject" Target="../embeddings/oleObject253.bin"/><Relationship Id="rId14" Type="http://schemas.openxmlformats.org/officeDocument/2006/relationships/image" Target="../media/image191.emf"/><Relationship Id="rId22" Type="http://schemas.openxmlformats.org/officeDocument/2006/relationships/image" Target="../media/image195.emf"/><Relationship Id="rId27" Type="http://schemas.openxmlformats.org/officeDocument/2006/relationships/oleObject" Target="../embeddings/oleObject262.bin"/><Relationship Id="rId30" Type="http://schemas.openxmlformats.org/officeDocument/2006/relationships/image" Target="../media/image83.wmf"/><Relationship Id="rId8" Type="http://schemas.openxmlformats.org/officeDocument/2006/relationships/image" Target="../media/image18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emf"/><Relationship Id="rId13" Type="http://schemas.openxmlformats.org/officeDocument/2006/relationships/oleObject" Target="../embeddings/oleObject271.bin"/><Relationship Id="rId18" Type="http://schemas.openxmlformats.org/officeDocument/2006/relationships/image" Target="../media/image203.emf"/><Relationship Id="rId26" Type="http://schemas.openxmlformats.org/officeDocument/2006/relationships/oleObject" Target="../embeddings/oleObject278.bin"/><Relationship Id="rId3" Type="http://schemas.openxmlformats.org/officeDocument/2006/relationships/oleObject" Target="../embeddings/oleObject266.bin"/><Relationship Id="rId21" Type="http://schemas.openxmlformats.org/officeDocument/2006/relationships/oleObject" Target="../embeddings/oleObject275.bin"/><Relationship Id="rId7" Type="http://schemas.openxmlformats.org/officeDocument/2006/relationships/oleObject" Target="../embeddings/oleObject268.bin"/><Relationship Id="rId12" Type="http://schemas.openxmlformats.org/officeDocument/2006/relationships/image" Target="../media/image200.emf"/><Relationship Id="rId17" Type="http://schemas.openxmlformats.org/officeDocument/2006/relationships/oleObject" Target="../embeddings/oleObject273.bin"/><Relationship Id="rId25" Type="http://schemas.openxmlformats.org/officeDocument/2006/relationships/oleObject" Target="../embeddings/oleObject27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2.emf"/><Relationship Id="rId20" Type="http://schemas.openxmlformats.org/officeDocument/2006/relationships/image" Target="../media/image95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97.emf"/><Relationship Id="rId11" Type="http://schemas.openxmlformats.org/officeDocument/2006/relationships/oleObject" Target="../embeddings/oleObject270.bin"/><Relationship Id="rId24" Type="http://schemas.openxmlformats.org/officeDocument/2006/relationships/image" Target="../media/image83.wmf"/><Relationship Id="rId5" Type="http://schemas.openxmlformats.org/officeDocument/2006/relationships/oleObject" Target="../embeddings/oleObject267.bin"/><Relationship Id="rId15" Type="http://schemas.openxmlformats.org/officeDocument/2006/relationships/oleObject" Target="../embeddings/oleObject272.bin"/><Relationship Id="rId23" Type="http://schemas.openxmlformats.org/officeDocument/2006/relationships/oleObject" Target="../embeddings/oleObject276.bin"/><Relationship Id="rId10" Type="http://schemas.openxmlformats.org/officeDocument/2006/relationships/image" Target="../media/image199.emf"/><Relationship Id="rId19" Type="http://schemas.openxmlformats.org/officeDocument/2006/relationships/oleObject" Target="../embeddings/oleObject274.bin"/><Relationship Id="rId4" Type="http://schemas.openxmlformats.org/officeDocument/2006/relationships/image" Target="../media/image84.wmf"/><Relationship Id="rId9" Type="http://schemas.openxmlformats.org/officeDocument/2006/relationships/oleObject" Target="../embeddings/oleObject269.bin"/><Relationship Id="rId14" Type="http://schemas.openxmlformats.org/officeDocument/2006/relationships/image" Target="../media/image201.emf"/><Relationship Id="rId22" Type="http://schemas.openxmlformats.org/officeDocument/2006/relationships/image" Target="../media/image82.wmf"/><Relationship Id="rId27" Type="http://schemas.openxmlformats.org/officeDocument/2006/relationships/image" Target="../media/image9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13" Type="http://schemas.openxmlformats.org/officeDocument/2006/relationships/oleObject" Target="../embeddings/oleObject284.bin"/><Relationship Id="rId18" Type="http://schemas.openxmlformats.org/officeDocument/2006/relationships/image" Target="../media/image210.emf"/><Relationship Id="rId26" Type="http://schemas.openxmlformats.org/officeDocument/2006/relationships/oleObject" Target="../embeddings/oleObject291.bin"/><Relationship Id="rId3" Type="http://schemas.openxmlformats.org/officeDocument/2006/relationships/oleObject" Target="../embeddings/oleObject279.bin"/><Relationship Id="rId21" Type="http://schemas.openxmlformats.org/officeDocument/2006/relationships/oleObject" Target="../embeddings/oleObject288.bin"/><Relationship Id="rId7" Type="http://schemas.openxmlformats.org/officeDocument/2006/relationships/oleObject" Target="../embeddings/oleObject281.bin"/><Relationship Id="rId12" Type="http://schemas.openxmlformats.org/officeDocument/2006/relationships/image" Target="../media/image207.emf"/><Relationship Id="rId17" Type="http://schemas.openxmlformats.org/officeDocument/2006/relationships/oleObject" Target="../embeddings/oleObject286.bin"/><Relationship Id="rId25" Type="http://schemas.openxmlformats.org/officeDocument/2006/relationships/oleObject" Target="../embeddings/oleObject29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9.emf"/><Relationship Id="rId20" Type="http://schemas.openxmlformats.org/officeDocument/2006/relationships/image" Target="../media/image95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04.emf"/><Relationship Id="rId11" Type="http://schemas.openxmlformats.org/officeDocument/2006/relationships/oleObject" Target="../embeddings/oleObject283.bin"/><Relationship Id="rId24" Type="http://schemas.openxmlformats.org/officeDocument/2006/relationships/image" Target="../media/image83.wmf"/><Relationship Id="rId5" Type="http://schemas.openxmlformats.org/officeDocument/2006/relationships/oleObject" Target="../embeddings/oleObject280.bin"/><Relationship Id="rId15" Type="http://schemas.openxmlformats.org/officeDocument/2006/relationships/oleObject" Target="../embeddings/oleObject285.bin"/><Relationship Id="rId23" Type="http://schemas.openxmlformats.org/officeDocument/2006/relationships/oleObject" Target="../embeddings/oleObject289.bin"/><Relationship Id="rId10" Type="http://schemas.openxmlformats.org/officeDocument/2006/relationships/image" Target="../media/image206.emf"/><Relationship Id="rId19" Type="http://schemas.openxmlformats.org/officeDocument/2006/relationships/oleObject" Target="../embeddings/oleObject287.bin"/><Relationship Id="rId4" Type="http://schemas.openxmlformats.org/officeDocument/2006/relationships/image" Target="../media/image84.wmf"/><Relationship Id="rId9" Type="http://schemas.openxmlformats.org/officeDocument/2006/relationships/oleObject" Target="../embeddings/oleObject282.bin"/><Relationship Id="rId14" Type="http://schemas.openxmlformats.org/officeDocument/2006/relationships/image" Target="../media/image208.emf"/><Relationship Id="rId22" Type="http://schemas.openxmlformats.org/officeDocument/2006/relationships/image" Target="../media/image82.wmf"/><Relationship Id="rId27" Type="http://schemas.openxmlformats.org/officeDocument/2006/relationships/image" Target="../media/image9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emf"/><Relationship Id="rId13" Type="http://schemas.openxmlformats.org/officeDocument/2006/relationships/oleObject" Target="../embeddings/oleObject297.bin"/><Relationship Id="rId18" Type="http://schemas.openxmlformats.org/officeDocument/2006/relationships/image" Target="../media/image217.emf"/><Relationship Id="rId26" Type="http://schemas.openxmlformats.org/officeDocument/2006/relationships/image" Target="../media/image83.wmf"/><Relationship Id="rId3" Type="http://schemas.openxmlformats.org/officeDocument/2006/relationships/oleObject" Target="../embeddings/oleObject292.bin"/><Relationship Id="rId21" Type="http://schemas.openxmlformats.org/officeDocument/2006/relationships/oleObject" Target="../embeddings/oleObject301.bin"/><Relationship Id="rId7" Type="http://schemas.openxmlformats.org/officeDocument/2006/relationships/oleObject" Target="../embeddings/oleObject294.bin"/><Relationship Id="rId12" Type="http://schemas.openxmlformats.org/officeDocument/2006/relationships/image" Target="../media/image214.emf"/><Relationship Id="rId17" Type="http://schemas.openxmlformats.org/officeDocument/2006/relationships/oleObject" Target="../embeddings/oleObject299.bin"/><Relationship Id="rId25" Type="http://schemas.openxmlformats.org/officeDocument/2006/relationships/oleObject" Target="../embeddings/oleObject30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6.emf"/><Relationship Id="rId20" Type="http://schemas.openxmlformats.org/officeDocument/2006/relationships/image" Target="../media/image218.emf"/><Relationship Id="rId29" Type="http://schemas.openxmlformats.org/officeDocument/2006/relationships/image" Target="../media/image96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11.emf"/><Relationship Id="rId11" Type="http://schemas.openxmlformats.org/officeDocument/2006/relationships/oleObject" Target="../embeddings/oleObject296.bin"/><Relationship Id="rId24" Type="http://schemas.openxmlformats.org/officeDocument/2006/relationships/image" Target="../media/image82.wmf"/><Relationship Id="rId5" Type="http://schemas.openxmlformats.org/officeDocument/2006/relationships/oleObject" Target="../embeddings/oleObject293.bin"/><Relationship Id="rId15" Type="http://schemas.openxmlformats.org/officeDocument/2006/relationships/oleObject" Target="../embeddings/oleObject298.bin"/><Relationship Id="rId23" Type="http://schemas.openxmlformats.org/officeDocument/2006/relationships/oleObject" Target="../embeddings/oleObject302.bin"/><Relationship Id="rId28" Type="http://schemas.openxmlformats.org/officeDocument/2006/relationships/oleObject" Target="../embeddings/oleObject305.bin"/><Relationship Id="rId10" Type="http://schemas.openxmlformats.org/officeDocument/2006/relationships/image" Target="../media/image213.emf"/><Relationship Id="rId19" Type="http://schemas.openxmlformats.org/officeDocument/2006/relationships/oleObject" Target="../embeddings/oleObject300.bin"/><Relationship Id="rId4" Type="http://schemas.openxmlformats.org/officeDocument/2006/relationships/image" Target="../media/image84.wmf"/><Relationship Id="rId9" Type="http://schemas.openxmlformats.org/officeDocument/2006/relationships/oleObject" Target="../embeddings/oleObject295.bin"/><Relationship Id="rId14" Type="http://schemas.openxmlformats.org/officeDocument/2006/relationships/image" Target="../media/image215.emf"/><Relationship Id="rId22" Type="http://schemas.openxmlformats.org/officeDocument/2006/relationships/image" Target="../media/image95.wmf"/><Relationship Id="rId27" Type="http://schemas.openxmlformats.org/officeDocument/2006/relationships/oleObject" Target="../embeddings/oleObject30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emf"/><Relationship Id="rId13" Type="http://schemas.openxmlformats.org/officeDocument/2006/relationships/oleObject" Target="../embeddings/oleObject311.bin"/><Relationship Id="rId18" Type="http://schemas.openxmlformats.org/officeDocument/2006/relationships/image" Target="../media/image225.emf"/><Relationship Id="rId26" Type="http://schemas.openxmlformats.org/officeDocument/2006/relationships/image" Target="../media/image82.wmf"/><Relationship Id="rId3" Type="http://schemas.openxmlformats.org/officeDocument/2006/relationships/oleObject" Target="../embeddings/oleObject306.bin"/><Relationship Id="rId21" Type="http://schemas.openxmlformats.org/officeDocument/2006/relationships/oleObject" Target="../embeddings/oleObject315.bin"/><Relationship Id="rId7" Type="http://schemas.openxmlformats.org/officeDocument/2006/relationships/oleObject" Target="../embeddings/oleObject308.bin"/><Relationship Id="rId12" Type="http://schemas.openxmlformats.org/officeDocument/2006/relationships/image" Target="../media/image222.emf"/><Relationship Id="rId17" Type="http://schemas.openxmlformats.org/officeDocument/2006/relationships/oleObject" Target="../embeddings/oleObject313.bin"/><Relationship Id="rId25" Type="http://schemas.openxmlformats.org/officeDocument/2006/relationships/oleObject" Target="../embeddings/oleObject31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4.emf"/><Relationship Id="rId20" Type="http://schemas.openxmlformats.org/officeDocument/2006/relationships/image" Target="../media/image226.emf"/><Relationship Id="rId29" Type="http://schemas.openxmlformats.org/officeDocument/2006/relationships/oleObject" Target="../embeddings/oleObject319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19.emf"/><Relationship Id="rId11" Type="http://schemas.openxmlformats.org/officeDocument/2006/relationships/oleObject" Target="../embeddings/oleObject310.bin"/><Relationship Id="rId24" Type="http://schemas.openxmlformats.org/officeDocument/2006/relationships/image" Target="../media/image95.wmf"/><Relationship Id="rId5" Type="http://schemas.openxmlformats.org/officeDocument/2006/relationships/oleObject" Target="../embeddings/oleObject307.bin"/><Relationship Id="rId15" Type="http://schemas.openxmlformats.org/officeDocument/2006/relationships/oleObject" Target="../embeddings/oleObject312.bin"/><Relationship Id="rId23" Type="http://schemas.openxmlformats.org/officeDocument/2006/relationships/oleObject" Target="../embeddings/oleObject316.bin"/><Relationship Id="rId28" Type="http://schemas.openxmlformats.org/officeDocument/2006/relationships/image" Target="../media/image83.wmf"/><Relationship Id="rId10" Type="http://schemas.openxmlformats.org/officeDocument/2006/relationships/image" Target="../media/image221.emf"/><Relationship Id="rId19" Type="http://schemas.openxmlformats.org/officeDocument/2006/relationships/oleObject" Target="../embeddings/oleObject314.bin"/><Relationship Id="rId31" Type="http://schemas.openxmlformats.org/officeDocument/2006/relationships/image" Target="../media/image96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309.bin"/><Relationship Id="rId14" Type="http://schemas.openxmlformats.org/officeDocument/2006/relationships/image" Target="../media/image223.emf"/><Relationship Id="rId22" Type="http://schemas.openxmlformats.org/officeDocument/2006/relationships/image" Target="../media/image227.emf"/><Relationship Id="rId27" Type="http://schemas.openxmlformats.org/officeDocument/2006/relationships/oleObject" Target="../embeddings/oleObject318.bin"/><Relationship Id="rId30" Type="http://schemas.openxmlformats.org/officeDocument/2006/relationships/oleObject" Target="../embeddings/oleObject32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emf"/><Relationship Id="rId13" Type="http://schemas.openxmlformats.org/officeDocument/2006/relationships/oleObject" Target="../embeddings/oleObject326.bin"/><Relationship Id="rId18" Type="http://schemas.openxmlformats.org/officeDocument/2006/relationships/image" Target="../media/image234.emf"/><Relationship Id="rId26" Type="http://schemas.openxmlformats.org/officeDocument/2006/relationships/image" Target="../media/image82.wmf"/><Relationship Id="rId3" Type="http://schemas.openxmlformats.org/officeDocument/2006/relationships/oleObject" Target="../embeddings/oleObject321.bin"/><Relationship Id="rId21" Type="http://schemas.openxmlformats.org/officeDocument/2006/relationships/oleObject" Target="../embeddings/oleObject330.bin"/><Relationship Id="rId7" Type="http://schemas.openxmlformats.org/officeDocument/2006/relationships/oleObject" Target="../embeddings/oleObject323.bin"/><Relationship Id="rId12" Type="http://schemas.openxmlformats.org/officeDocument/2006/relationships/image" Target="../media/image231.emf"/><Relationship Id="rId17" Type="http://schemas.openxmlformats.org/officeDocument/2006/relationships/oleObject" Target="../embeddings/oleObject328.bin"/><Relationship Id="rId25" Type="http://schemas.openxmlformats.org/officeDocument/2006/relationships/oleObject" Target="../embeddings/oleObject33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3.emf"/><Relationship Id="rId20" Type="http://schemas.openxmlformats.org/officeDocument/2006/relationships/image" Target="../media/image235.emf"/><Relationship Id="rId29" Type="http://schemas.openxmlformats.org/officeDocument/2006/relationships/oleObject" Target="../embeddings/oleObject334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28.emf"/><Relationship Id="rId11" Type="http://schemas.openxmlformats.org/officeDocument/2006/relationships/oleObject" Target="../embeddings/oleObject325.bin"/><Relationship Id="rId24" Type="http://schemas.openxmlformats.org/officeDocument/2006/relationships/image" Target="../media/image95.wmf"/><Relationship Id="rId5" Type="http://schemas.openxmlformats.org/officeDocument/2006/relationships/oleObject" Target="../embeddings/oleObject322.bin"/><Relationship Id="rId15" Type="http://schemas.openxmlformats.org/officeDocument/2006/relationships/oleObject" Target="../embeddings/oleObject327.bin"/><Relationship Id="rId23" Type="http://schemas.openxmlformats.org/officeDocument/2006/relationships/oleObject" Target="../embeddings/oleObject331.bin"/><Relationship Id="rId28" Type="http://schemas.openxmlformats.org/officeDocument/2006/relationships/image" Target="../media/image83.wmf"/><Relationship Id="rId10" Type="http://schemas.openxmlformats.org/officeDocument/2006/relationships/image" Target="../media/image230.emf"/><Relationship Id="rId19" Type="http://schemas.openxmlformats.org/officeDocument/2006/relationships/oleObject" Target="../embeddings/oleObject329.bin"/><Relationship Id="rId31" Type="http://schemas.openxmlformats.org/officeDocument/2006/relationships/image" Target="../media/image96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324.bin"/><Relationship Id="rId14" Type="http://schemas.openxmlformats.org/officeDocument/2006/relationships/image" Target="../media/image232.emf"/><Relationship Id="rId22" Type="http://schemas.openxmlformats.org/officeDocument/2006/relationships/image" Target="../media/image236.emf"/><Relationship Id="rId27" Type="http://schemas.openxmlformats.org/officeDocument/2006/relationships/oleObject" Target="../embeddings/oleObject333.bin"/><Relationship Id="rId30" Type="http://schemas.openxmlformats.org/officeDocument/2006/relationships/oleObject" Target="../embeddings/oleObject33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emf"/><Relationship Id="rId13" Type="http://schemas.openxmlformats.org/officeDocument/2006/relationships/oleObject" Target="../embeddings/oleObject341.bin"/><Relationship Id="rId18" Type="http://schemas.openxmlformats.org/officeDocument/2006/relationships/image" Target="../media/image243.emf"/><Relationship Id="rId26" Type="http://schemas.openxmlformats.org/officeDocument/2006/relationships/image" Target="../media/image82.wmf"/><Relationship Id="rId3" Type="http://schemas.openxmlformats.org/officeDocument/2006/relationships/oleObject" Target="../embeddings/oleObject336.bin"/><Relationship Id="rId21" Type="http://schemas.openxmlformats.org/officeDocument/2006/relationships/oleObject" Target="../embeddings/oleObject345.bin"/><Relationship Id="rId7" Type="http://schemas.openxmlformats.org/officeDocument/2006/relationships/oleObject" Target="../embeddings/oleObject338.bin"/><Relationship Id="rId12" Type="http://schemas.openxmlformats.org/officeDocument/2006/relationships/image" Target="../media/image240.emf"/><Relationship Id="rId17" Type="http://schemas.openxmlformats.org/officeDocument/2006/relationships/oleObject" Target="../embeddings/oleObject343.bin"/><Relationship Id="rId25" Type="http://schemas.openxmlformats.org/officeDocument/2006/relationships/oleObject" Target="../embeddings/oleObject34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2.emf"/><Relationship Id="rId20" Type="http://schemas.openxmlformats.org/officeDocument/2006/relationships/image" Target="../media/image244.emf"/><Relationship Id="rId29" Type="http://schemas.openxmlformats.org/officeDocument/2006/relationships/oleObject" Target="../embeddings/oleObject349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37.emf"/><Relationship Id="rId11" Type="http://schemas.openxmlformats.org/officeDocument/2006/relationships/oleObject" Target="../embeddings/oleObject340.bin"/><Relationship Id="rId24" Type="http://schemas.openxmlformats.org/officeDocument/2006/relationships/image" Target="../media/image95.wmf"/><Relationship Id="rId5" Type="http://schemas.openxmlformats.org/officeDocument/2006/relationships/oleObject" Target="../embeddings/oleObject337.bin"/><Relationship Id="rId15" Type="http://schemas.openxmlformats.org/officeDocument/2006/relationships/oleObject" Target="../embeddings/oleObject342.bin"/><Relationship Id="rId23" Type="http://schemas.openxmlformats.org/officeDocument/2006/relationships/oleObject" Target="../embeddings/oleObject346.bin"/><Relationship Id="rId28" Type="http://schemas.openxmlformats.org/officeDocument/2006/relationships/image" Target="../media/image83.wmf"/><Relationship Id="rId10" Type="http://schemas.openxmlformats.org/officeDocument/2006/relationships/image" Target="../media/image239.emf"/><Relationship Id="rId19" Type="http://schemas.openxmlformats.org/officeDocument/2006/relationships/oleObject" Target="../embeddings/oleObject344.bin"/><Relationship Id="rId31" Type="http://schemas.openxmlformats.org/officeDocument/2006/relationships/image" Target="../media/image96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339.bin"/><Relationship Id="rId14" Type="http://schemas.openxmlformats.org/officeDocument/2006/relationships/image" Target="../media/image241.emf"/><Relationship Id="rId22" Type="http://schemas.openxmlformats.org/officeDocument/2006/relationships/image" Target="../media/image245.emf"/><Relationship Id="rId27" Type="http://schemas.openxmlformats.org/officeDocument/2006/relationships/oleObject" Target="../embeddings/oleObject348.bin"/><Relationship Id="rId30" Type="http://schemas.openxmlformats.org/officeDocument/2006/relationships/oleObject" Target="../embeddings/oleObject35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emf"/><Relationship Id="rId13" Type="http://schemas.openxmlformats.org/officeDocument/2006/relationships/oleObject" Target="../embeddings/oleObject356.bin"/><Relationship Id="rId18" Type="http://schemas.openxmlformats.org/officeDocument/2006/relationships/oleObject" Target="../embeddings/oleObject359.bin"/><Relationship Id="rId3" Type="http://schemas.openxmlformats.org/officeDocument/2006/relationships/oleObject" Target="../embeddings/oleObject351.bin"/><Relationship Id="rId21" Type="http://schemas.openxmlformats.org/officeDocument/2006/relationships/oleObject" Target="../embeddings/oleObject361.bin"/><Relationship Id="rId7" Type="http://schemas.openxmlformats.org/officeDocument/2006/relationships/oleObject" Target="../embeddings/oleObject353.bin"/><Relationship Id="rId12" Type="http://schemas.openxmlformats.org/officeDocument/2006/relationships/image" Target="../media/image250.emf"/><Relationship Id="rId17" Type="http://schemas.openxmlformats.org/officeDocument/2006/relationships/image" Target="../media/image8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58.bin"/><Relationship Id="rId20" Type="http://schemas.openxmlformats.org/officeDocument/2006/relationships/oleObject" Target="../embeddings/oleObject360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47.emf"/><Relationship Id="rId11" Type="http://schemas.openxmlformats.org/officeDocument/2006/relationships/oleObject" Target="../embeddings/oleObject355.bin"/><Relationship Id="rId5" Type="http://schemas.openxmlformats.org/officeDocument/2006/relationships/oleObject" Target="../embeddings/oleObject352.bin"/><Relationship Id="rId15" Type="http://schemas.openxmlformats.org/officeDocument/2006/relationships/image" Target="../media/image95.wmf"/><Relationship Id="rId10" Type="http://schemas.openxmlformats.org/officeDocument/2006/relationships/image" Target="../media/image249.emf"/><Relationship Id="rId19" Type="http://schemas.openxmlformats.org/officeDocument/2006/relationships/image" Target="../media/image83.wmf"/><Relationship Id="rId4" Type="http://schemas.openxmlformats.org/officeDocument/2006/relationships/image" Target="../media/image246.wmf"/><Relationship Id="rId9" Type="http://schemas.openxmlformats.org/officeDocument/2006/relationships/oleObject" Target="../embeddings/oleObject354.bin"/><Relationship Id="rId14" Type="http://schemas.openxmlformats.org/officeDocument/2006/relationships/oleObject" Target="../embeddings/oleObject357.bin"/><Relationship Id="rId22" Type="http://schemas.openxmlformats.org/officeDocument/2006/relationships/image" Target="../media/image96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emf"/><Relationship Id="rId13" Type="http://schemas.openxmlformats.org/officeDocument/2006/relationships/oleObject" Target="../embeddings/oleObject367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362.bin"/><Relationship Id="rId7" Type="http://schemas.openxmlformats.org/officeDocument/2006/relationships/oleObject" Target="../embeddings/oleObject364.bin"/><Relationship Id="rId12" Type="http://schemas.openxmlformats.org/officeDocument/2006/relationships/image" Target="../media/image255.wmf"/><Relationship Id="rId17" Type="http://schemas.openxmlformats.org/officeDocument/2006/relationships/oleObject" Target="../embeddings/oleObject36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57.wmf"/><Relationship Id="rId20" Type="http://schemas.openxmlformats.org/officeDocument/2006/relationships/image" Target="../media/image258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52.emf"/><Relationship Id="rId11" Type="http://schemas.openxmlformats.org/officeDocument/2006/relationships/oleObject" Target="../embeddings/oleObject366.bin"/><Relationship Id="rId5" Type="http://schemas.openxmlformats.org/officeDocument/2006/relationships/oleObject" Target="../embeddings/oleObject363.bin"/><Relationship Id="rId15" Type="http://schemas.openxmlformats.org/officeDocument/2006/relationships/oleObject" Target="../embeddings/oleObject368.bin"/><Relationship Id="rId10" Type="http://schemas.openxmlformats.org/officeDocument/2006/relationships/image" Target="../media/image254.wmf"/><Relationship Id="rId19" Type="http://schemas.openxmlformats.org/officeDocument/2006/relationships/oleObject" Target="../embeddings/oleObject370.bin"/><Relationship Id="rId4" Type="http://schemas.openxmlformats.org/officeDocument/2006/relationships/image" Target="../media/image251.wmf"/><Relationship Id="rId9" Type="http://schemas.openxmlformats.org/officeDocument/2006/relationships/oleObject" Target="../embeddings/oleObject365.bin"/><Relationship Id="rId14" Type="http://schemas.openxmlformats.org/officeDocument/2006/relationships/image" Target="../media/image25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13" Type="http://schemas.openxmlformats.org/officeDocument/2006/relationships/oleObject" Target="../embeddings/oleObject376.bin"/><Relationship Id="rId18" Type="http://schemas.openxmlformats.org/officeDocument/2006/relationships/image" Target="../media/image266.wmf"/><Relationship Id="rId3" Type="http://schemas.openxmlformats.org/officeDocument/2006/relationships/oleObject" Target="../embeddings/oleObject371.bin"/><Relationship Id="rId7" Type="http://schemas.openxmlformats.org/officeDocument/2006/relationships/oleObject" Target="../embeddings/oleObject373.bin"/><Relationship Id="rId12" Type="http://schemas.openxmlformats.org/officeDocument/2006/relationships/image" Target="../media/image263.wmf"/><Relationship Id="rId17" Type="http://schemas.openxmlformats.org/officeDocument/2006/relationships/oleObject" Target="../embeddings/oleObject37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65.wmf"/><Relationship Id="rId20" Type="http://schemas.openxmlformats.org/officeDocument/2006/relationships/image" Target="../media/image267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60.emf"/><Relationship Id="rId11" Type="http://schemas.openxmlformats.org/officeDocument/2006/relationships/oleObject" Target="../embeddings/oleObject375.bin"/><Relationship Id="rId5" Type="http://schemas.openxmlformats.org/officeDocument/2006/relationships/oleObject" Target="../embeddings/oleObject372.bin"/><Relationship Id="rId15" Type="http://schemas.openxmlformats.org/officeDocument/2006/relationships/oleObject" Target="../embeddings/oleObject377.bin"/><Relationship Id="rId10" Type="http://schemas.openxmlformats.org/officeDocument/2006/relationships/image" Target="../media/image262.emf"/><Relationship Id="rId19" Type="http://schemas.openxmlformats.org/officeDocument/2006/relationships/oleObject" Target="../embeddings/oleObject379.bin"/><Relationship Id="rId4" Type="http://schemas.openxmlformats.org/officeDocument/2006/relationships/image" Target="../media/image259.wmf"/><Relationship Id="rId9" Type="http://schemas.openxmlformats.org/officeDocument/2006/relationships/oleObject" Target="../embeddings/oleObject374.bin"/><Relationship Id="rId14" Type="http://schemas.openxmlformats.org/officeDocument/2006/relationships/image" Target="../media/image264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13" Type="http://schemas.openxmlformats.org/officeDocument/2006/relationships/oleObject" Target="../embeddings/oleObject385.bin"/><Relationship Id="rId18" Type="http://schemas.openxmlformats.org/officeDocument/2006/relationships/image" Target="../media/image275.emf"/><Relationship Id="rId26" Type="http://schemas.openxmlformats.org/officeDocument/2006/relationships/image" Target="../media/image267.wmf"/><Relationship Id="rId3" Type="http://schemas.openxmlformats.org/officeDocument/2006/relationships/oleObject" Target="../embeddings/oleObject380.bin"/><Relationship Id="rId21" Type="http://schemas.openxmlformats.org/officeDocument/2006/relationships/oleObject" Target="../embeddings/oleObject389.bin"/><Relationship Id="rId7" Type="http://schemas.openxmlformats.org/officeDocument/2006/relationships/oleObject" Target="../embeddings/oleObject382.bin"/><Relationship Id="rId12" Type="http://schemas.openxmlformats.org/officeDocument/2006/relationships/image" Target="../media/image272.emf"/><Relationship Id="rId17" Type="http://schemas.openxmlformats.org/officeDocument/2006/relationships/oleObject" Target="../embeddings/oleObject387.bin"/><Relationship Id="rId25" Type="http://schemas.openxmlformats.org/officeDocument/2006/relationships/oleObject" Target="../embeddings/oleObject39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4.emf"/><Relationship Id="rId20" Type="http://schemas.openxmlformats.org/officeDocument/2006/relationships/image" Target="../media/image264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69.emf"/><Relationship Id="rId11" Type="http://schemas.openxmlformats.org/officeDocument/2006/relationships/oleObject" Target="../embeddings/oleObject384.bin"/><Relationship Id="rId24" Type="http://schemas.openxmlformats.org/officeDocument/2006/relationships/image" Target="../media/image266.wmf"/><Relationship Id="rId5" Type="http://schemas.openxmlformats.org/officeDocument/2006/relationships/oleObject" Target="../embeddings/oleObject381.bin"/><Relationship Id="rId15" Type="http://schemas.openxmlformats.org/officeDocument/2006/relationships/oleObject" Target="../embeddings/oleObject386.bin"/><Relationship Id="rId23" Type="http://schemas.openxmlformats.org/officeDocument/2006/relationships/oleObject" Target="../embeddings/oleObject390.bin"/><Relationship Id="rId10" Type="http://schemas.openxmlformats.org/officeDocument/2006/relationships/image" Target="../media/image271.emf"/><Relationship Id="rId19" Type="http://schemas.openxmlformats.org/officeDocument/2006/relationships/oleObject" Target="../embeddings/oleObject388.bin"/><Relationship Id="rId4" Type="http://schemas.openxmlformats.org/officeDocument/2006/relationships/image" Target="../media/image268.emf"/><Relationship Id="rId9" Type="http://schemas.openxmlformats.org/officeDocument/2006/relationships/oleObject" Target="../embeddings/oleObject383.bin"/><Relationship Id="rId14" Type="http://schemas.openxmlformats.org/officeDocument/2006/relationships/image" Target="../media/image273.emf"/><Relationship Id="rId22" Type="http://schemas.openxmlformats.org/officeDocument/2006/relationships/image" Target="../media/image26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emf"/><Relationship Id="rId13" Type="http://schemas.openxmlformats.org/officeDocument/2006/relationships/oleObject" Target="../embeddings/oleObject397.bin"/><Relationship Id="rId18" Type="http://schemas.openxmlformats.org/officeDocument/2006/relationships/image" Target="../media/image283.emf"/><Relationship Id="rId26" Type="http://schemas.openxmlformats.org/officeDocument/2006/relationships/image" Target="../media/image266.wmf"/><Relationship Id="rId3" Type="http://schemas.openxmlformats.org/officeDocument/2006/relationships/oleObject" Target="../embeddings/oleObject392.bin"/><Relationship Id="rId21" Type="http://schemas.openxmlformats.org/officeDocument/2006/relationships/oleObject" Target="../embeddings/oleObject401.bin"/><Relationship Id="rId7" Type="http://schemas.openxmlformats.org/officeDocument/2006/relationships/oleObject" Target="../embeddings/oleObject394.bin"/><Relationship Id="rId12" Type="http://schemas.openxmlformats.org/officeDocument/2006/relationships/image" Target="../media/image280.emf"/><Relationship Id="rId17" Type="http://schemas.openxmlformats.org/officeDocument/2006/relationships/oleObject" Target="../embeddings/oleObject399.bin"/><Relationship Id="rId25" Type="http://schemas.openxmlformats.org/officeDocument/2006/relationships/oleObject" Target="../embeddings/oleObject40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2.emf"/><Relationship Id="rId20" Type="http://schemas.openxmlformats.org/officeDocument/2006/relationships/image" Target="../media/image284.e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77.emf"/><Relationship Id="rId11" Type="http://schemas.openxmlformats.org/officeDocument/2006/relationships/oleObject" Target="../embeddings/oleObject396.bin"/><Relationship Id="rId24" Type="http://schemas.openxmlformats.org/officeDocument/2006/relationships/image" Target="../media/image265.wmf"/><Relationship Id="rId5" Type="http://schemas.openxmlformats.org/officeDocument/2006/relationships/oleObject" Target="../embeddings/oleObject393.bin"/><Relationship Id="rId15" Type="http://schemas.openxmlformats.org/officeDocument/2006/relationships/oleObject" Target="../embeddings/oleObject398.bin"/><Relationship Id="rId23" Type="http://schemas.openxmlformats.org/officeDocument/2006/relationships/oleObject" Target="../embeddings/oleObject402.bin"/><Relationship Id="rId28" Type="http://schemas.openxmlformats.org/officeDocument/2006/relationships/image" Target="../media/image267.wmf"/><Relationship Id="rId10" Type="http://schemas.openxmlformats.org/officeDocument/2006/relationships/image" Target="../media/image279.emf"/><Relationship Id="rId19" Type="http://schemas.openxmlformats.org/officeDocument/2006/relationships/oleObject" Target="../embeddings/oleObject400.bin"/><Relationship Id="rId4" Type="http://schemas.openxmlformats.org/officeDocument/2006/relationships/image" Target="../media/image276.emf"/><Relationship Id="rId9" Type="http://schemas.openxmlformats.org/officeDocument/2006/relationships/oleObject" Target="../embeddings/oleObject395.bin"/><Relationship Id="rId14" Type="http://schemas.openxmlformats.org/officeDocument/2006/relationships/image" Target="../media/image281.emf"/><Relationship Id="rId22" Type="http://schemas.openxmlformats.org/officeDocument/2006/relationships/image" Target="../media/image264.wmf"/><Relationship Id="rId27" Type="http://schemas.openxmlformats.org/officeDocument/2006/relationships/oleObject" Target="../embeddings/oleObject40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emf"/><Relationship Id="rId13" Type="http://schemas.openxmlformats.org/officeDocument/2006/relationships/oleObject" Target="../embeddings/oleObject410.bin"/><Relationship Id="rId18" Type="http://schemas.openxmlformats.org/officeDocument/2006/relationships/image" Target="../media/image292.emf"/><Relationship Id="rId26" Type="http://schemas.openxmlformats.org/officeDocument/2006/relationships/image" Target="../media/image265.wmf"/><Relationship Id="rId3" Type="http://schemas.openxmlformats.org/officeDocument/2006/relationships/oleObject" Target="../embeddings/oleObject405.bin"/><Relationship Id="rId21" Type="http://schemas.openxmlformats.org/officeDocument/2006/relationships/oleObject" Target="../embeddings/oleObject414.bin"/><Relationship Id="rId7" Type="http://schemas.openxmlformats.org/officeDocument/2006/relationships/oleObject" Target="../embeddings/oleObject407.bin"/><Relationship Id="rId12" Type="http://schemas.openxmlformats.org/officeDocument/2006/relationships/image" Target="../media/image289.emf"/><Relationship Id="rId17" Type="http://schemas.openxmlformats.org/officeDocument/2006/relationships/oleObject" Target="../embeddings/oleObject412.bin"/><Relationship Id="rId25" Type="http://schemas.openxmlformats.org/officeDocument/2006/relationships/oleObject" Target="../embeddings/oleObject4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1.emf"/><Relationship Id="rId20" Type="http://schemas.openxmlformats.org/officeDocument/2006/relationships/image" Target="../media/image293.emf"/><Relationship Id="rId29" Type="http://schemas.openxmlformats.org/officeDocument/2006/relationships/oleObject" Target="../embeddings/oleObject418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86.emf"/><Relationship Id="rId11" Type="http://schemas.openxmlformats.org/officeDocument/2006/relationships/oleObject" Target="../embeddings/oleObject409.bin"/><Relationship Id="rId24" Type="http://schemas.openxmlformats.org/officeDocument/2006/relationships/image" Target="../media/image264.wmf"/><Relationship Id="rId5" Type="http://schemas.openxmlformats.org/officeDocument/2006/relationships/oleObject" Target="../embeddings/oleObject406.bin"/><Relationship Id="rId15" Type="http://schemas.openxmlformats.org/officeDocument/2006/relationships/oleObject" Target="../embeddings/oleObject411.bin"/><Relationship Id="rId23" Type="http://schemas.openxmlformats.org/officeDocument/2006/relationships/oleObject" Target="../embeddings/oleObject415.bin"/><Relationship Id="rId28" Type="http://schemas.openxmlformats.org/officeDocument/2006/relationships/image" Target="../media/image266.wmf"/><Relationship Id="rId10" Type="http://schemas.openxmlformats.org/officeDocument/2006/relationships/image" Target="../media/image288.emf"/><Relationship Id="rId19" Type="http://schemas.openxmlformats.org/officeDocument/2006/relationships/oleObject" Target="../embeddings/oleObject413.bin"/><Relationship Id="rId4" Type="http://schemas.openxmlformats.org/officeDocument/2006/relationships/image" Target="../media/image285.emf"/><Relationship Id="rId9" Type="http://schemas.openxmlformats.org/officeDocument/2006/relationships/oleObject" Target="../embeddings/oleObject408.bin"/><Relationship Id="rId14" Type="http://schemas.openxmlformats.org/officeDocument/2006/relationships/image" Target="../media/image290.emf"/><Relationship Id="rId22" Type="http://schemas.openxmlformats.org/officeDocument/2006/relationships/image" Target="../media/image294.emf"/><Relationship Id="rId27" Type="http://schemas.openxmlformats.org/officeDocument/2006/relationships/oleObject" Target="../embeddings/oleObject417.bin"/><Relationship Id="rId30" Type="http://schemas.openxmlformats.org/officeDocument/2006/relationships/image" Target="../media/image267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emf"/><Relationship Id="rId13" Type="http://schemas.openxmlformats.org/officeDocument/2006/relationships/oleObject" Target="../embeddings/oleObject424.bin"/><Relationship Id="rId18" Type="http://schemas.openxmlformats.org/officeDocument/2006/relationships/image" Target="../media/image302.emf"/><Relationship Id="rId26" Type="http://schemas.openxmlformats.org/officeDocument/2006/relationships/image" Target="../media/image265.wmf"/><Relationship Id="rId3" Type="http://schemas.openxmlformats.org/officeDocument/2006/relationships/oleObject" Target="../embeddings/oleObject419.bin"/><Relationship Id="rId21" Type="http://schemas.openxmlformats.org/officeDocument/2006/relationships/oleObject" Target="../embeddings/oleObject428.bin"/><Relationship Id="rId7" Type="http://schemas.openxmlformats.org/officeDocument/2006/relationships/oleObject" Target="../embeddings/oleObject421.bin"/><Relationship Id="rId12" Type="http://schemas.openxmlformats.org/officeDocument/2006/relationships/image" Target="../media/image299.emf"/><Relationship Id="rId17" Type="http://schemas.openxmlformats.org/officeDocument/2006/relationships/oleObject" Target="../embeddings/oleObject426.bin"/><Relationship Id="rId25" Type="http://schemas.openxmlformats.org/officeDocument/2006/relationships/oleObject" Target="../embeddings/oleObject43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1.emf"/><Relationship Id="rId20" Type="http://schemas.openxmlformats.org/officeDocument/2006/relationships/image" Target="../media/image303.emf"/><Relationship Id="rId29" Type="http://schemas.openxmlformats.org/officeDocument/2006/relationships/oleObject" Target="../embeddings/oleObject432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96.emf"/><Relationship Id="rId11" Type="http://schemas.openxmlformats.org/officeDocument/2006/relationships/oleObject" Target="../embeddings/oleObject423.bin"/><Relationship Id="rId24" Type="http://schemas.openxmlformats.org/officeDocument/2006/relationships/image" Target="../media/image264.wmf"/><Relationship Id="rId5" Type="http://schemas.openxmlformats.org/officeDocument/2006/relationships/oleObject" Target="../embeddings/oleObject420.bin"/><Relationship Id="rId15" Type="http://schemas.openxmlformats.org/officeDocument/2006/relationships/oleObject" Target="../embeddings/oleObject425.bin"/><Relationship Id="rId23" Type="http://schemas.openxmlformats.org/officeDocument/2006/relationships/oleObject" Target="../embeddings/oleObject429.bin"/><Relationship Id="rId28" Type="http://schemas.openxmlformats.org/officeDocument/2006/relationships/image" Target="../media/image266.wmf"/><Relationship Id="rId10" Type="http://schemas.openxmlformats.org/officeDocument/2006/relationships/image" Target="../media/image298.emf"/><Relationship Id="rId19" Type="http://schemas.openxmlformats.org/officeDocument/2006/relationships/oleObject" Target="../embeddings/oleObject427.bin"/><Relationship Id="rId4" Type="http://schemas.openxmlformats.org/officeDocument/2006/relationships/image" Target="../media/image295.emf"/><Relationship Id="rId9" Type="http://schemas.openxmlformats.org/officeDocument/2006/relationships/oleObject" Target="../embeddings/oleObject422.bin"/><Relationship Id="rId14" Type="http://schemas.openxmlformats.org/officeDocument/2006/relationships/image" Target="../media/image300.emf"/><Relationship Id="rId22" Type="http://schemas.openxmlformats.org/officeDocument/2006/relationships/image" Target="../media/image304.emf"/><Relationship Id="rId27" Type="http://schemas.openxmlformats.org/officeDocument/2006/relationships/oleObject" Target="../embeddings/oleObject431.bin"/><Relationship Id="rId30" Type="http://schemas.openxmlformats.org/officeDocument/2006/relationships/image" Target="../media/image267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emf"/><Relationship Id="rId13" Type="http://schemas.openxmlformats.org/officeDocument/2006/relationships/oleObject" Target="../embeddings/oleObject438.bin"/><Relationship Id="rId18" Type="http://schemas.openxmlformats.org/officeDocument/2006/relationships/image" Target="../media/image312.emf"/><Relationship Id="rId26" Type="http://schemas.openxmlformats.org/officeDocument/2006/relationships/image" Target="../media/image265.wmf"/><Relationship Id="rId3" Type="http://schemas.openxmlformats.org/officeDocument/2006/relationships/oleObject" Target="../embeddings/oleObject433.bin"/><Relationship Id="rId21" Type="http://schemas.openxmlformats.org/officeDocument/2006/relationships/oleObject" Target="../embeddings/oleObject442.bin"/><Relationship Id="rId7" Type="http://schemas.openxmlformats.org/officeDocument/2006/relationships/oleObject" Target="../embeddings/oleObject435.bin"/><Relationship Id="rId12" Type="http://schemas.openxmlformats.org/officeDocument/2006/relationships/image" Target="../media/image309.emf"/><Relationship Id="rId17" Type="http://schemas.openxmlformats.org/officeDocument/2006/relationships/oleObject" Target="../embeddings/oleObject440.bin"/><Relationship Id="rId25" Type="http://schemas.openxmlformats.org/officeDocument/2006/relationships/oleObject" Target="../embeddings/oleObject44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1.emf"/><Relationship Id="rId20" Type="http://schemas.openxmlformats.org/officeDocument/2006/relationships/image" Target="../media/image313.emf"/><Relationship Id="rId29" Type="http://schemas.openxmlformats.org/officeDocument/2006/relationships/oleObject" Target="../embeddings/oleObject446.bin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06.emf"/><Relationship Id="rId11" Type="http://schemas.openxmlformats.org/officeDocument/2006/relationships/oleObject" Target="../embeddings/oleObject437.bin"/><Relationship Id="rId24" Type="http://schemas.openxmlformats.org/officeDocument/2006/relationships/image" Target="../media/image264.wmf"/><Relationship Id="rId5" Type="http://schemas.openxmlformats.org/officeDocument/2006/relationships/oleObject" Target="../embeddings/oleObject434.bin"/><Relationship Id="rId15" Type="http://schemas.openxmlformats.org/officeDocument/2006/relationships/oleObject" Target="../embeddings/oleObject439.bin"/><Relationship Id="rId23" Type="http://schemas.openxmlformats.org/officeDocument/2006/relationships/oleObject" Target="../embeddings/oleObject443.bin"/><Relationship Id="rId28" Type="http://schemas.openxmlformats.org/officeDocument/2006/relationships/image" Target="../media/image266.wmf"/><Relationship Id="rId10" Type="http://schemas.openxmlformats.org/officeDocument/2006/relationships/image" Target="../media/image308.emf"/><Relationship Id="rId19" Type="http://schemas.openxmlformats.org/officeDocument/2006/relationships/oleObject" Target="../embeddings/oleObject441.bin"/><Relationship Id="rId4" Type="http://schemas.openxmlformats.org/officeDocument/2006/relationships/image" Target="../media/image305.emf"/><Relationship Id="rId9" Type="http://schemas.openxmlformats.org/officeDocument/2006/relationships/oleObject" Target="../embeddings/oleObject436.bin"/><Relationship Id="rId14" Type="http://schemas.openxmlformats.org/officeDocument/2006/relationships/image" Target="../media/image310.emf"/><Relationship Id="rId22" Type="http://schemas.openxmlformats.org/officeDocument/2006/relationships/image" Target="../media/image314.emf"/><Relationship Id="rId27" Type="http://schemas.openxmlformats.org/officeDocument/2006/relationships/oleObject" Target="../embeddings/oleObject445.bin"/><Relationship Id="rId30" Type="http://schemas.openxmlformats.org/officeDocument/2006/relationships/image" Target="../media/image26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emf"/><Relationship Id="rId13" Type="http://schemas.openxmlformats.org/officeDocument/2006/relationships/oleObject" Target="../embeddings/oleObject452.bin"/><Relationship Id="rId18" Type="http://schemas.openxmlformats.org/officeDocument/2006/relationships/image" Target="../media/image322.emf"/><Relationship Id="rId26" Type="http://schemas.openxmlformats.org/officeDocument/2006/relationships/image" Target="../media/image266.wmf"/><Relationship Id="rId3" Type="http://schemas.openxmlformats.org/officeDocument/2006/relationships/oleObject" Target="../embeddings/oleObject447.bin"/><Relationship Id="rId21" Type="http://schemas.openxmlformats.org/officeDocument/2006/relationships/oleObject" Target="../embeddings/oleObject456.bin"/><Relationship Id="rId7" Type="http://schemas.openxmlformats.org/officeDocument/2006/relationships/oleObject" Target="../embeddings/oleObject449.bin"/><Relationship Id="rId12" Type="http://schemas.openxmlformats.org/officeDocument/2006/relationships/image" Target="../media/image319.emf"/><Relationship Id="rId17" Type="http://schemas.openxmlformats.org/officeDocument/2006/relationships/oleObject" Target="../embeddings/oleObject454.bin"/><Relationship Id="rId25" Type="http://schemas.openxmlformats.org/officeDocument/2006/relationships/oleObject" Target="../embeddings/oleObject45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1.emf"/><Relationship Id="rId20" Type="http://schemas.openxmlformats.org/officeDocument/2006/relationships/image" Target="../media/image323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316.wmf"/><Relationship Id="rId11" Type="http://schemas.openxmlformats.org/officeDocument/2006/relationships/oleObject" Target="../embeddings/oleObject451.bin"/><Relationship Id="rId24" Type="http://schemas.openxmlformats.org/officeDocument/2006/relationships/image" Target="../media/image265.wmf"/><Relationship Id="rId5" Type="http://schemas.openxmlformats.org/officeDocument/2006/relationships/oleObject" Target="../embeddings/oleObject448.bin"/><Relationship Id="rId15" Type="http://schemas.openxmlformats.org/officeDocument/2006/relationships/oleObject" Target="../embeddings/oleObject453.bin"/><Relationship Id="rId23" Type="http://schemas.openxmlformats.org/officeDocument/2006/relationships/oleObject" Target="../embeddings/oleObject457.bin"/><Relationship Id="rId28" Type="http://schemas.openxmlformats.org/officeDocument/2006/relationships/image" Target="../media/image267.wmf"/><Relationship Id="rId10" Type="http://schemas.openxmlformats.org/officeDocument/2006/relationships/image" Target="../media/image318.emf"/><Relationship Id="rId19" Type="http://schemas.openxmlformats.org/officeDocument/2006/relationships/oleObject" Target="../embeddings/oleObject455.bin"/><Relationship Id="rId4" Type="http://schemas.openxmlformats.org/officeDocument/2006/relationships/image" Target="../media/image315.emf"/><Relationship Id="rId9" Type="http://schemas.openxmlformats.org/officeDocument/2006/relationships/oleObject" Target="../embeddings/oleObject450.bin"/><Relationship Id="rId14" Type="http://schemas.openxmlformats.org/officeDocument/2006/relationships/image" Target="../media/image320.emf"/><Relationship Id="rId22" Type="http://schemas.openxmlformats.org/officeDocument/2006/relationships/image" Target="../media/image264.wmf"/><Relationship Id="rId27" Type="http://schemas.openxmlformats.org/officeDocument/2006/relationships/oleObject" Target="../embeddings/oleObject45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2.bin"/><Relationship Id="rId13" Type="http://schemas.openxmlformats.org/officeDocument/2006/relationships/image" Target="../media/image328.emf"/><Relationship Id="rId18" Type="http://schemas.openxmlformats.org/officeDocument/2006/relationships/oleObject" Target="../embeddings/oleObject467.bin"/><Relationship Id="rId26" Type="http://schemas.openxmlformats.org/officeDocument/2006/relationships/oleObject" Target="../embeddings/oleObject471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64.wmf"/><Relationship Id="rId7" Type="http://schemas.openxmlformats.org/officeDocument/2006/relationships/image" Target="../media/image325.emf"/><Relationship Id="rId12" Type="http://schemas.openxmlformats.org/officeDocument/2006/relationships/oleObject" Target="../embeddings/oleObject464.bin"/><Relationship Id="rId17" Type="http://schemas.openxmlformats.org/officeDocument/2006/relationships/image" Target="../media/image330.emf"/><Relationship Id="rId25" Type="http://schemas.openxmlformats.org/officeDocument/2006/relationships/image" Target="../media/image26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66.bin"/><Relationship Id="rId20" Type="http://schemas.openxmlformats.org/officeDocument/2006/relationships/oleObject" Target="../embeddings/oleObject468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461.bin"/><Relationship Id="rId11" Type="http://schemas.openxmlformats.org/officeDocument/2006/relationships/image" Target="../media/image327.emf"/><Relationship Id="rId24" Type="http://schemas.openxmlformats.org/officeDocument/2006/relationships/oleObject" Target="../embeddings/oleObject470.bin"/><Relationship Id="rId5" Type="http://schemas.openxmlformats.org/officeDocument/2006/relationships/image" Target="../media/image324.emf"/><Relationship Id="rId15" Type="http://schemas.openxmlformats.org/officeDocument/2006/relationships/image" Target="../media/image329.emf"/><Relationship Id="rId23" Type="http://schemas.openxmlformats.org/officeDocument/2006/relationships/image" Target="../media/image265.wmf"/><Relationship Id="rId10" Type="http://schemas.openxmlformats.org/officeDocument/2006/relationships/oleObject" Target="../embeddings/oleObject463.bin"/><Relationship Id="rId19" Type="http://schemas.openxmlformats.org/officeDocument/2006/relationships/image" Target="../media/image331.emf"/><Relationship Id="rId4" Type="http://schemas.openxmlformats.org/officeDocument/2006/relationships/oleObject" Target="../embeddings/oleObject460.bin"/><Relationship Id="rId9" Type="http://schemas.openxmlformats.org/officeDocument/2006/relationships/image" Target="../media/image326.emf"/><Relationship Id="rId14" Type="http://schemas.openxmlformats.org/officeDocument/2006/relationships/oleObject" Target="../embeddings/oleObject465.bin"/><Relationship Id="rId22" Type="http://schemas.openxmlformats.org/officeDocument/2006/relationships/oleObject" Target="../embeddings/oleObject469.bin"/><Relationship Id="rId27" Type="http://schemas.openxmlformats.org/officeDocument/2006/relationships/image" Target="../media/image26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emf"/><Relationship Id="rId13" Type="http://schemas.openxmlformats.org/officeDocument/2006/relationships/oleObject" Target="../embeddings/oleObject477.bin"/><Relationship Id="rId18" Type="http://schemas.openxmlformats.org/officeDocument/2006/relationships/image" Target="../media/image339.emf"/><Relationship Id="rId26" Type="http://schemas.openxmlformats.org/officeDocument/2006/relationships/image" Target="../media/image267.wmf"/><Relationship Id="rId3" Type="http://schemas.openxmlformats.org/officeDocument/2006/relationships/oleObject" Target="../embeddings/oleObject472.bin"/><Relationship Id="rId21" Type="http://schemas.openxmlformats.org/officeDocument/2006/relationships/oleObject" Target="../embeddings/oleObject481.bin"/><Relationship Id="rId7" Type="http://schemas.openxmlformats.org/officeDocument/2006/relationships/oleObject" Target="../embeddings/oleObject474.bin"/><Relationship Id="rId12" Type="http://schemas.openxmlformats.org/officeDocument/2006/relationships/image" Target="../media/image336.emf"/><Relationship Id="rId17" Type="http://schemas.openxmlformats.org/officeDocument/2006/relationships/oleObject" Target="../embeddings/oleObject479.bin"/><Relationship Id="rId25" Type="http://schemas.openxmlformats.org/officeDocument/2006/relationships/oleObject" Target="../embeddings/oleObject48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8.emf"/><Relationship Id="rId20" Type="http://schemas.openxmlformats.org/officeDocument/2006/relationships/image" Target="../media/image264.w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333.emf"/><Relationship Id="rId11" Type="http://schemas.openxmlformats.org/officeDocument/2006/relationships/oleObject" Target="../embeddings/oleObject476.bin"/><Relationship Id="rId24" Type="http://schemas.openxmlformats.org/officeDocument/2006/relationships/image" Target="../media/image266.wmf"/><Relationship Id="rId5" Type="http://schemas.openxmlformats.org/officeDocument/2006/relationships/oleObject" Target="../embeddings/oleObject473.bin"/><Relationship Id="rId15" Type="http://schemas.openxmlformats.org/officeDocument/2006/relationships/oleObject" Target="../embeddings/oleObject478.bin"/><Relationship Id="rId23" Type="http://schemas.openxmlformats.org/officeDocument/2006/relationships/oleObject" Target="../embeddings/oleObject482.bin"/><Relationship Id="rId10" Type="http://schemas.openxmlformats.org/officeDocument/2006/relationships/image" Target="../media/image335.emf"/><Relationship Id="rId19" Type="http://schemas.openxmlformats.org/officeDocument/2006/relationships/oleObject" Target="../embeddings/oleObject480.bin"/><Relationship Id="rId4" Type="http://schemas.openxmlformats.org/officeDocument/2006/relationships/image" Target="../media/image332.emf"/><Relationship Id="rId9" Type="http://schemas.openxmlformats.org/officeDocument/2006/relationships/oleObject" Target="../embeddings/oleObject475.bin"/><Relationship Id="rId14" Type="http://schemas.openxmlformats.org/officeDocument/2006/relationships/image" Target="../media/image337.emf"/><Relationship Id="rId22" Type="http://schemas.openxmlformats.org/officeDocument/2006/relationships/image" Target="../media/image265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emf"/><Relationship Id="rId13" Type="http://schemas.openxmlformats.org/officeDocument/2006/relationships/oleObject" Target="../embeddings/oleObject489.bin"/><Relationship Id="rId18" Type="http://schemas.openxmlformats.org/officeDocument/2006/relationships/image" Target="../media/image347.emf"/><Relationship Id="rId26" Type="http://schemas.openxmlformats.org/officeDocument/2006/relationships/image" Target="../media/image266.wmf"/><Relationship Id="rId3" Type="http://schemas.openxmlformats.org/officeDocument/2006/relationships/oleObject" Target="../embeddings/oleObject484.bin"/><Relationship Id="rId21" Type="http://schemas.openxmlformats.org/officeDocument/2006/relationships/oleObject" Target="../embeddings/oleObject493.bin"/><Relationship Id="rId7" Type="http://schemas.openxmlformats.org/officeDocument/2006/relationships/oleObject" Target="../embeddings/oleObject486.bin"/><Relationship Id="rId12" Type="http://schemas.openxmlformats.org/officeDocument/2006/relationships/image" Target="../media/image344.emf"/><Relationship Id="rId17" Type="http://schemas.openxmlformats.org/officeDocument/2006/relationships/oleObject" Target="../embeddings/oleObject491.bin"/><Relationship Id="rId25" Type="http://schemas.openxmlformats.org/officeDocument/2006/relationships/oleObject" Target="../embeddings/oleObject49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6.emf"/><Relationship Id="rId20" Type="http://schemas.openxmlformats.org/officeDocument/2006/relationships/image" Target="../media/image348.e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341.emf"/><Relationship Id="rId11" Type="http://schemas.openxmlformats.org/officeDocument/2006/relationships/oleObject" Target="../embeddings/oleObject488.bin"/><Relationship Id="rId24" Type="http://schemas.openxmlformats.org/officeDocument/2006/relationships/image" Target="../media/image265.wmf"/><Relationship Id="rId5" Type="http://schemas.openxmlformats.org/officeDocument/2006/relationships/oleObject" Target="../embeddings/oleObject485.bin"/><Relationship Id="rId15" Type="http://schemas.openxmlformats.org/officeDocument/2006/relationships/oleObject" Target="../embeddings/oleObject490.bin"/><Relationship Id="rId23" Type="http://schemas.openxmlformats.org/officeDocument/2006/relationships/oleObject" Target="../embeddings/oleObject494.bin"/><Relationship Id="rId28" Type="http://schemas.openxmlformats.org/officeDocument/2006/relationships/image" Target="../media/image267.wmf"/><Relationship Id="rId10" Type="http://schemas.openxmlformats.org/officeDocument/2006/relationships/image" Target="../media/image343.emf"/><Relationship Id="rId19" Type="http://schemas.openxmlformats.org/officeDocument/2006/relationships/oleObject" Target="../embeddings/oleObject492.bin"/><Relationship Id="rId4" Type="http://schemas.openxmlformats.org/officeDocument/2006/relationships/image" Target="../media/image340.emf"/><Relationship Id="rId9" Type="http://schemas.openxmlformats.org/officeDocument/2006/relationships/oleObject" Target="../embeddings/oleObject487.bin"/><Relationship Id="rId14" Type="http://schemas.openxmlformats.org/officeDocument/2006/relationships/image" Target="../media/image345.emf"/><Relationship Id="rId22" Type="http://schemas.openxmlformats.org/officeDocument/2006/relationships/image" Target="../media/image264.wmf"/><Relationship Id="rId27" Type="http://schemas.openxmlformats.org/officeDocument/2006/relationships/oleObject" Target="../embeddings/oleObject496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emf"/><Relationship Id="rId13" Type="http://schemas.openxmlformats.org/officeDocument/2006/relationships/oleObject" Target="../embeddings/oleObject502.bin"/><Relationship Id="rId18" Type="http://schemas.openxmlformats.org/officeDocument/2006/relationships/image" Target="../media/image356.emf"/><Relationship Id="rId26" Type="http://schemas.openxmlformats.org/officeDocument/2006/relationships/image" Target="../media/image265.wmf"/><Relationship Id="rId3" Type="http://schemas.openxmlformats.org/officeDocument/2006/relationships/oleObject" Target="../embeddings/oleObject497.bin"/><Relationship Id="rId21" Type="http://schemas.openxmlformats.org/officeDocument/2006/relationships/oleObject" Target="../embeddings/oleObject506.bin"/><Relationship Id="rId7" Type="http://schemas.openxmlformats.org/officeDocument/2006/relationships/oleObject" Target="../embeddings/oleObject499.bin"/><Relationship Id="rId12" Type="http://schemas.openxmlformats.org/officeDocument/2006/relationships/image" Target="../media/image353.emf"/><Relationship Id="rId17" Type="http://schemas.openxmlformats.org/officeDocument/2006/relationships/oleObject" Target="../embeddings/oleObject504.bin"/><Relationship Id="rId25" Type="http://schemas.openxmlformats.org/officeDocument/2006/relationships/oleObject" Target="../embeddings/oleObject50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5.emf"/><Relationship Id="rId20" Type="http://schemas.openxmlformats.org/officeDocument/2006/relationships/image" Target="../media/image357.emf"/><Relationship Id="rId29" Type="http://schemas.openxmlformats.org/officeDocument/2006/relationships/oleObject" Target="../embeddings/oleObject510.bin"/><Relationship Id="rId1" Type="http://schemas.openxmlformats.org/officeDocument/2006/relationships/vmlDrawing" Target="../drawings/vmlDrawing38.vml"/><Relationship Id="rId6" Type="http://schemas.openxmlformats.org/officeDocument/2006/relationships/image" Target="../media/image350.emf"/><Relationship Id="rId11" Type="http://schemas.openxmlformats.org/officeDocument/2006/relationships/oleObject" Target="../embeddings/oleObject501.bin"/><Relationship Id="rId24" Type="http://schemas.openxmlformats.org/officeDocument/2006/relationships/image" Target="../media/image264.wmf"/><Relationship Id="rId5" Type="http://schemas.openxmlformats.org/officeDocument/2006/relationships/oleObject" Target="../embeddings/oleObject498.bin"/><Relationship Id="rId15" Type="http://schemas.openxmlformats.org/officeDocument/2006/relationships/oleObject" Target="../embeddings/oleObject503.bin"/><Relationship Id="rId23" Type="http://schemas.openxmlformats.org/officeDocument/2006/relationships/oleObject" Target="../embeddings/oleObject507.bin"/><Relationship Id="rId28" Type="http://schemas.openxmlformats.org/officeDocument/2006/relationships/image" Target="../media/image266.wmf"/><Relationship Id="rId10" Type="http://schemas.openxmlformats.org/officeDocument/2006/relationships/image" Target="../media/image352.emf"/><Relationship Id="rId19" Type="http://schemas.openxmlformats.org/officeDocument/2006/relationships/oleObject" Target="../embeddings/oleObject505.bin"/><Relationship Id="rId4" Type="http://schemas.openxmlformats.org/officeDocument/2006/relationships/image" Target="../media/image349.emf"/><Relationship Id="rId9" Type="http://schemas.openxmlformats.org/officeDocument/2006/relationships/oleObject" Target="../embeddings/oleObject500.bin"/><Relationship Id="rId14" Type="http://schemas.openxmlformats.org/officeDocument/2006/relationships/image" Target="../media/image354.emf"/><Relationship Id="rId22" Type="http://schemas.openxmlformats.org/officeDocument/2006/relationships/image" Target="../media/image358.emf"/><Relationship Id="rId27" Type="http://schemas.openxmlformats.org/officeDocument/2006/relationships/oleObject" Target="../embeddings/oleObject509.bin"/><Relationship Id="rId30" Type="http://schemas.openxmlformats.org/officeDocument/2006/relationships/image" Target="../media/image267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emf"/><Relationship Id="rId13" Type="http://schemas.openxmlformats.org/officeDocument/2006/relationships/oleObject" Target="../embeddings/oleObject516.bin"/><Relationship Id="rId18" Type="http://schemas.openxmlformats.org/officeDocument/2006/relationships/image" Target="../media/image366.emf"/><Relationship Id="rId26" Type="http://schemas.openxmlformats.org/officeDocument/2006/relationships/image" Target="../media/image265.wmf"/><Relationship Id="rId3" Type="http://schemas.openxmlformats.org/officeDocument/2006/relationships/oleObject" Target="../embeddings/oleObject511.bin"/><Relationship Id="rId21" Type="http://schemas.openxmlformats.org/officeDocument/2006/relationships/oleObject" Target="../embeddings/oleObject520.bin"/><Relationship Id="rId7" Type="http://schemas.openxmlformats.org/officeDocument/2006/relationships/oleObject" Target="../embeddings/oleObject513.bin"/><Relationship Id="rId12" Type="http://schemas.openxmlformats.org/officeDocument/2006/relationships/image" Target="../media/image363.emf"/><Relationship Id="rId17" Type="http://schemas.openxmlformats.org/officeDocument/2006/relationships/oleObject" Target="../embeddings/oleObject518.bin"/><Relationship Id="rId25" Type="http://schemas.openxmlformats.org/officeDocument/2006/relationships/oleObject" Target="../embeddings/oleObject5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5.emf"/><Relationship Id="rId20" Type="http://schemas.openxmlformats.org/officeDocument/2006/relationships/image" Target="../media/image367.emf"/><Relationship Id="rId29" Type="http://schemas.openxmlformats.org/officeDocument/2006/relationships/oleObject" Target="../embeddings/oleObject524.bin"/><Relationship Id="rId1" Type="http://schemas.openxmlformats.org/officeDocument/2006/relationships/vmlDrawing" Target="../drawings/vmlDrawing39.vml"/><Relationship Id="rId6" Type="http://schemas.openxmlformats.org/officeDocument/2006/relationships/image" Target="../media/image360.emf"/><Relationship Id="rId11" Type="http://schemas.openxmlformats.org/officeDocument/2006/relationships/oleObject" Target="../embeddings/oleObject515.bin"/><Relationship Id="rId24" Type="http://schemas.openxmlformats.org/officeDocument/2006/relationships/image" Target="../media/image264.wmf"/><Relationship Id="rId5" Type="http://schemas.openxmlformats.org/officeDocument/2006/relationships/oleObject" Target="../embeddings/oleObject512.bin"/><Relationship Id="rId15" Type="http://schemas.openxmlformats.org/officeDocument/2006/relationships/oleObject" Target="../embeddings/oleObject517.bin"/><Relationship Id="rId23" Type="http://schemas.openxmlformats.org/officeDocument/2006/relationships/oleObject" Target="../embeddings/oleObject521.bin"/><Relationship Id="rId28" Type="http://schemas.openxmlformats.org/officeDocument/2006/relationships/image" Target="../media/image266.wmf"/><Relationship Id="rId10" Type="http://schemas.openxmlformats.org/officeDocument/2006/relationships/image" Target="../media/image362.emf"/><Relationship Id="rId19" Type="http://schemas.openxmlformats.org/officeDocument/2006/relationships/oleObject" Target="../embeddings/oleObject519.bin"/><Relationship Id="rId4" Type="http://schemas.openxmlformats.org/officeDocument/2006/relationships/image" Target="../media/image359.emf"/><Relationship Id="rId9" Type="http://schemas.openxmlformats.org/officeDocument/2006/relationships/oleObject" Target="../embeddings/oleObject514.bin"/><Relationship Id="rId14" Type="http://schemas.openxmlformats.org/officeDocument/2006/relationships/image" Target="../media/image364.emf"/><Relationship Id="rId22" Type="http://schemas.openxmlformats.org/officeDocument/2006/relationships/image" Target="../media/image368.emf"/><Relationship Id="rId27" Type="http://schemas.openxmlformats.org/officeDocument/2006/relationships/oleObject" Target="../embeddings/oleObject523.bin"/><Relationship Id="rId30" Type="http://schemas.openxmlformats.org/officeDocument/2006/relationships/image" Target="../media/image267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emf"/><Relationship Id="rId13" Type="http://schemas.openxmlformats.org/officeDocument/2006/relationships/oleObject" Target="../embeddings/oleObject530.bin"/><Relationship Id="rId18" Type="http://schemas.openxmlformats.org/officeDocument/2006/relationships/image" Target="../media/image376.emf"/><Relationship Id="rId26" Type="http://schemas.openxmlformats.org/officeDocument/2006/relationships/image" Target="../media/image265.wmf"/><Relationship Id="rId3" Type="http://schemas.openxmlformats.org/officeDocument/2006/relationships/oleObject" Target="../embeddings/oleObject525.bin"/><Relationship Id="rId21" Type="http://schemas.openxmlformats.org/officeDocument/2006/relationships/oleObject" Target="../embeddings/oleObject534.bin"/><Relationship Id="rId7" Type="http://schemas.openxmlformats.org/officeDocument/2006/relationships/oleObject" Target="../embeddings/oleObject527.bin"/><Relationship Id="rId12" Type="http://schemas.openxmlformats.org/officeDocument/2006/relationships/image" Target="../media/image373.emf"/><Relationship Id="rId17" Type="http://schemas.openxmlformats.org/officeDocument/2006/relationships/oleObject" Target="../embeddings/oleObject532.bin"/><Relationship Id="rId25" Type="http://schemas.openxmlformats.org/officeDocument/2006/relationships/oleObject" Target="../embeddings/oleObject53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5.emf"/><Relationship Id="rId20" Type="http://schemas.openxmlformats.org/officeDocument/2006/relationships/image" Target="../media/image377.emf"/><Relationship Id="rId29" Type="http://schemas.openxmlformats.org/officeDocument/2006/relationships/oleObject" Target="../embeddings/oleObject538.bin"/><Relationship Id="rId1" Type="http://schemas.openxmlformats.org/officeDocument/2006/relationships/vmlDrawing" Target="../drawings/vmlDrawing40.vml"/><Relationship Id="rId6" Type="http://schemas.openxmlformats.org/officeDocument/2006/relationships/image" Target="../media/image370.emf"/><Relationship Id="rId11" Type="http://schemas.openxmlformats.org/officeDocument/2006/relationships/oleObject" Target="../embeddings/oleObject529.bin"/><Relationship Id="rId24" Type="http://schemas.openxmlformats.org/officeDocument/2006/relationships/image" Target="../media/image264.wmf"/><Relationship Id="rId5" Type="http://schemas.openxmlformats.org/officeDocument/2006/relationships/oleObject" Target="../embeddings/oleObject526.bin"/><Relationship Id="rId15" Type="http://schemas.openxmlformats.org/officeDocument/2006/relationships/oleObject" Target="../embeddings/oleObject531.bin"/><Relationship Id="rId23" Type="http://schemas.openxmlformats.org/officeDocument/2006/relationships/oleObject" Target="../embeddings/oleObject535.bin"/><Relationship Id="rId28" Type="http://schemas.openxmlformats.org/officeDocument/2006/relationships/image" Target="../media/image266.wmf"/><Relationship Id="rId10" Type="http://schemas.openxmlformats.org/officeDocument/2006/relationships/image" Target="../media/image372.emf"/><Relationship Id="rId19" Type="http://schemas.openxmlformats.org/officeDocument/2006/relationships/oleObject" Target="../embeddings/oleObject533.bin"/><Relationship Id="rId4" Type="http://schemas.openxmlformats.org/officeDocument/2006/relationships/image" Target="../media/image369.emf"/><Relationship Id="rId9" Type="http://schemas.openxmlformats.org/officeDocument/2006/relationships/oleObject" Target="../embeddings/oleObject528.bin"/><Relationship Id="rId14" Type="http://schemas.openxmlformats.org/officeDocument/2006/relationships/image" Target="../media/image374.emf"/><Relationship Id="rId22" Type="http://schemas.openxmlformats.org/officeDocument/2006/relationships/image" Target="../media/image378.emf"/><Relationship Id="rId27" Type="http://schemas.openxmlformats.org/officeDocument/2006/relationships/oleObject" Target="../embeddings/oleObject537.bin"/><Relationship Id="rId30" Type="http://schemas.openxmlformats.org/officeDocument/2006/relationships/image" Target="../media/image267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13" Type="http://schemas.openxmlformats.org/officeDocument/2006/relationships/oleObject" Target="../embeddings/oleObject544.bin"/><Relationship Id="rId18" Type="http://schemas.openxmlformats.org/officeDocument/2006/relationships/image" Target="../media/image385.emf"/><Relationship Id="rId26" Type="http://schemas.openxmlformats.org/officeDocument/2006/relationships/image" Target="../media/image266.wmf"/><Relationship Id="rId3" Type="http://schemas.openxmlformats.org/officeDocument/2006/relationships/oleObject" Target="../embeddings/oleObject539.bin"/><Relationship Id="rId21" Type="http://schemas.openxmlformats.org/officeDocument/2006/relationships/oleObject" Target="../embeddings/oleObject548.bin"/><Relationship Id="rId7" Type="http://schemas.openxmlformats.org/officeDocument/2006/relationships/oleObject" Target="../embeddings/oleObject541.bin"/><Relationship Id="rId12" Type="http://schemas.openxmlformats.org/officeDocument/2006/relationships/image" Target="../media/image382.emf"/><Relationship Id="rId17" Type="http://schemas.openxmlformats.org/officeDocument/2006/relationships/oleObject" Target="../embeddings/oleObject546.bin"/><Relationship Id="rId25" Type="http://schemas.openxmlformats.org/officeDocument/2006/relationships/oleObject" Target="../embeddings/oleObject55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4.emf"/><Relationship Id="rId20" Type="http://schemas.openxmlformats.org/officeDocument/2006/relationships/image" Target="../media/image386.e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316.wmf"/><Relationship Id="rId11" Type="http://schemas.openxmlformats.org/officeDocument/2006/relationships/oleObject" Target="../embeddings/oleObject543.bin"/><Relationship Id="rId24" Type="http://schemas.openxmlformats.org/officeDocument/2006/relationships/image" Target="../media/image265.wmf"/><Relationship Id="rId5" Type="http://schemas.openxmlformats.org/officeDocument/2006/relationships/oleObject" Target="../embeddings/oleObject540.bin"/><Relationship Id="rId15" Type="http://schemas.openxmlformats.org/officeDocument/2006/relationships/oleObject" Target="../embeddings/oleObject545.bin"/><Relationship Id="rId23" Type="http://schemas.openxmlformats.org/officeDocument/2006/relationships/oleObject" Target="../embeddings/oleObject549.bin"/><Relationship Id="rId28" Type="http://schemas.openxmlformats.org/officeDocument/2006/relationships/image" Target="../media/image267.wmf"/><Relationship Id="rId10" Type="http://schemas.openxmlformats.org/officeDocument/2006/relationships/image" Target="../media/image381.emf"/><Relationship Id="rId19" Type="http://schemas.openxmlformats.org/officeDocument/2006/relationships/oleObject" Target="../embeddings/oleObject547.bin"/><Relationship Id="rId4" Type="http://schemas.openxmlformats.org/officeDocument/2006/relationships/image" Target="../media/image379.emf"/><Relationship Id="rId9" Type="http://schemas.openxmlformats.org/officeDocument/2006/relationships/oleObject" Target="../embeddings/oleObject542.bin"/><Relationship Id="rId14" Type="http://schemas.openxmlformats.org/officeDocument/2006/relationships/image" Target="../media/image383.emf"/><Relationship Id="rId22" Type="http://schemas.openxmlformats.org/officeDocument/2006/relationships/image" Target="../media/image264.wmf"/><Relationship Id="rId27" Type="http://schemas.openxmlformats.org/officeDocument/2006/relationships/oleObject" Target="../embeddings/oleObject551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emf"/><Relationship Id="rId13" Type="http://schemas.openxmlformats.org/officeDocument/2006/relationships/oleObject" Target="../embeddings/oleObject557.bin"/><Relationship Id="rId18" Type="http://schemas.openxmlformats.org/officeDocument/2006/relationships/image" Target="../media/image394.emf"/><Relationship Id="rId26" Type="http://schemas.openxmlformats.org/officeDocument/2006/relationships/image" Target="../media/image267.wmf"/><Relationship Id="rId3" Type="http://schemas.openxmlformats.org/officeDocument/2006/relationships/oleObject" Target="../embeddings/oleObject552.bin"/><Relationship Id="rId21" Type="http://schemas.openxmlformats.org/officeDocument/2006/relationships/oleObject" Target="../embeddings/oleObject561.bin"/><Relationship Id="rId7" Type="http://schemas.openxmlformats.org/officeDocument/2006/relationships/oleObject" Target="../embeddings/oleObject554.bin"/><Relationship Id="rId12" Type="http://schemas.openxmlformats.org/officeDocument/2006/relationships/image" Target="../media/image391.emf"/><Relationship Id="rId17" Type="http://schemas.openxmlformats.org/officeDocument/2006/relationships/oleObject" Target="../embeddings/oleObject559.bin"/><Relationship Id="rId25" Type="http://schemas.openxmlformats.org/officeDocument/2006/relationships/oleObject" Target="../embeddings/oleObject56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3.emf"/><Relationship Id="rId20" Type="http://schemas.openxmlformats.org/officeDocument/2006/relationships/image" Target="../media/image264.w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388.emf"/><Relationship Id="rId11" Type="http://schemas.openxmlformats.org/officeDocument/2006/relationships/oleObject" Target="../embeddings/oleObject556.bin"/><Relationship Id="rId24" Type="http://schemas.openxmlformats.org/officeDocument/2006/relationships/image" Target="../media/image266.wmf"/><Relationship Id="rId5" Type="http://schemas.openxmlformats.org/officeDocument/2006/relationships/oleObject" Target="../embeddings/oleObject553.bin"/><Relationship Id="rId15" Type="http://schemas.openxmlformats.org/officeDocument/2006/relationships/oleObject" Target="../embeddings/oleObject558.bin"/><Relationship Id="rId23" Type="http://schemas.openxmlformats.org/officeDocument/2006/relationships/oleObject" Target="../embeddings/oleObject562.bin"/><Relationship Id="rId10" Type="http://schemas.openxmlformats.org/officeDocument/2006/relationships/image" Target="../media/image390.emf"/><Relationship Id="rId19" Type="http://schemas.openxmlformats.org/officeDocument/2006/relationships/oleObject" Target="../embeddings/oleObject560.bin"/><Relationship Id="rId4" Type="http://schemas.openxmlformats.org/officeDocument/2006/relationships/image" Target="../media/image387.emf"/><Relationship Id="rId9" Type="http://schemas.openxmlformats.org/officeDocument/2006/relationships/oleObject" Target="../embeddings/oleObject555.bin"/><Relationship Id="rId14" Type="http://schemas.openxmlformats.org/officeDocument/2006/relationships/image" Target="../media/image392.emf"/><Relationship Id="rId22" Type="http://schemas.openxmlformats.org/officeDocument/2006/relationships/image" Target="../media/image265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emf"/><Relationship Id="rId13" Type="http://schemas.openxmlformats.org/officeDocument/2006/relationships/oleObject" Target="../embeddings/oleObject569.bin"/><Relationship Id="rId18" Type="http://schemas.openxmlformats.org/officeDocument/2006/relationships/image" Target="../media/image402.emf"/><Relationship Id="rId26" Type="http://schemas.openxmlformats.org/officeDocument/2006/relationships/image" Target="../media/image266.wmf"/><Relationship Id="rId3" Type="http://schemas.openxmlformats.org/officeDocument/2006/relationships/oleObject" Target="../embeddings/oleObject564.bin"/><Relationship Id="rId21" Type="http://schemas.openxmlformats.org/officeDocument/2006/relationships/oleObject" Target="../embeddings/oleObject573.bin"/><Relationship Id="rId7" Type="http://schemas.openxmlformats.org/officeDocument/2006/relationships/oleObject" Target="../embeddings/oleObject566.bin"/><Relationship Id="rId12" Type="http://schemas.openxmlformats.org/officeDocument/2006/relationships/image" Target="../media/image399.emf"/><Relationship Id="rId17" Type="http://schemas.openxmlformats.org/officeDocument/2006/relationships/oleObject" Target="../embeddings/oleObject571.bin"/><Relationship Id="rId25" Type="http://schemas.openxmlformats.org/officeDocument/2006/relationships/oleObject" Target="../embeddings/oleObject57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1.emf"/><Relationship Id="rId20" Type="http://schemas.openxmlformats.org/officeDocument/2006/relationships/image" Target="../media/image403.emf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96.emf"/><Relationship Id="rId11" Type="http://schemas.openxmlformats.org/officeDocument/2006/relationships/oleObject" Target="../embeddings/oleObject568.bin"/><Relationship Id="rId24" Type="http://schemas.openxmlformats.org/officeDocument/2006/relationships/image" Target="../media/image265.wmf"/><Relationship Id="rId5" Type="http://schemas.openxmlformats.org/officeDocument/2006/relationships/oleObject" Target="../embeddings/oleObject565.bin"/><Relationship Id="rId15" Type="http://schemas.openxmlformats.org/officeDocument/2006/relationships/oleObject" Target="../embeddings/oleObject570.bin"/><Relationship Id="rId23" Type="http://schemas.openxmlformats.org/officeDocument/2006/relationships/oleObject" Target="../embeddings/oleObject574.bin"/><Relationship Id="rId28" Type="http://schemas.openxmlformats.org/officeDocument/2006/relationships/image" Target="../media/image267.wmf"/><Relationship Id="rId10" Type="http://schemas.openxmlformats.org/officeDocument/2006/relationships/image" Target="../media/image398.emf"/><Relationship Id="rId19" Type="http://schemas.openxmlformats.org/officeDocument/2006/relationships/oleObject" Target="../embeddings/oleObject572.bin"/><Relationship Id="rId4" Type="http://schemas.openxmlformats.org/officeDocument/2006/relationships/image" Target="../media/image395.emf"/><Relationship Id="rId9" Type="http://schemas.openxmlformats.org/officeDocument/2006/relationships/oleObject" Target="../embeddings/oleObject567.bin"/><Relationship Id="rId14" Type="http://schemas.openxmlformats.org/officeDocument/2006/relationships/image" Target="../media/image400.emf"/><Relationship Id="rId22" Type="http://schemas.openxmlformats.org/officeDocument/2006/relationships/image" Target="../media/image264.wmf"/><Relationship Id="rId27" Type="http://schemas.openxmlformats.org/officeDocument/2006/relationships/oleObject" Target="../embeddings/oleObject57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emf"/><Relationship Id="rId13" Type="http://schemas.openxmlformats.org/officeDocument/2006/relationships/oleObject" Target="../embeddings/oleObject582.bin"/><Relationship Id="rId18" Type="http://schemas.openxmlformats.org/officeDocument/2006/relationships/image" Target="../media/image411.emf"/><Relationship Id="rId26" Type="http://schemas.openxmlformats.org/officeDocument/2006/relationships/image" Target="../media/image265.wmf"/><Relationship Id="rId3" Type="http://schemas.openxmlformats.org/officeDocument/2006/relationships/oleObject" Target="../embeddings/oleObject577.bin"/><Relationship Id="rId21" Type="http://schemas.openxmlformats.org/officeDocument/2006/relationships/oleObject" Target="../embeddings/oleObject586.bin"/><Relationship Id="rId7" Type="http://schemas.openxmlformats.org/officeDocument/2006/relationships/oleObject" Target="../embeddings/oleObject579.bin"/><Relationship Id="rId12" Type="http://schemas.openxmlformats.org/officeDocument/2006/relationships/image" Target="../media/image408.emf"/><Relationship Id="rId17" Type="http://schemas.openxmlformats.org/officeDocument/2006/relationships/oleObject" Target="../embeddings/oleObject584.bin"/><Relationship Id="rId25" Type="http://schemas.openxmlformats.org/officeDocument/2006/relationships/oleObject" Target="../embeddings/oleObject58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0.emf"/><Relationship Id="rId20" Type="http://schemas.openxmlformats.org/officeDocument/2006/relationships/image" Target="../media/image412.emf"/><Relationship Id="rId29" Type="http://schemas.openxmlformats.org/officeDocument/2006/relationships/oleObject" Target="../embeddings/oleObject590.bin"/><Relationship Id="rId1" Type="http://schemas.openxmlformats.org/officeDocument/2006/relationships/vmlDrawing" Target="../drawings/vmlDrawing44.vml"/><Relationship Id="rId6" Type="http://schemas.openxmlformats.org/officeDocument/2006/relationships/image" Target="../media/image405.emf"/><Relationship Id="rId11" Type="http://schemas.openxmlformats.org/officeDocument/2006/relationships/oleObject" Target="../embeddings/oleObject581.bin"/><Relationship Id="rId24" Type="http://schemas.openxmlformats.org/officeDocument/2006/relationships/image" Target="../media/image264.wmf"/><Relationship Id="rId5" Type="http://schemas.openxmlformats.org/officeDocument/2006/relationships/oleObject" Target="../embeddings/oleObject578.bin"/><Relationship Id="rId15" Type="http://schemas.openxmlformats.org/officeDocument/2006/relationships/oleObject" Target="../embeddings/oleObject583.bin"/><Relationship Id="rId23" Type="http://schemas.openxmlformats.org/officeDocument/2006/relationships/oleObject" Target="../embeddings/oleObject587.bin"/><Relationship Id="rId28" Type="http://schemas.openxmlformats.org/officeDocument/2006/relationships/image" Target="../media/image266.wmf"/><Relationship Id="rId10" Type="http://schemas.openxmlformats.org/officeDocument/2006/relationships/image" Target="../media/image407.emf"/><Relationship Id="rId19" Type="http://schemas.openxmlformats.org/officeDocument/2006/relationships/oleObject" Target="../embeddings/oleObject585.bin"/><Relationship Id="rId4" Type="http://schemas.openxmlformats.org/officeDocument/2006/relationships/image" Target="../media/image404.emf"/><Relationship Id="rId9" Type="http://schemas.openxmlformats.org/officeDocument/2006/relationships/oleObject" Target="../embeddings/oleObject580.bin"/><Relationship Id="rId14" Type="http://schemas.openxmlformats.org/officeDocument/2006/relationships/image" Target="../media/image409.emf"/><Relationship Id="rId22" Type="http://schemas.openxmlformats.org/officeDocument/2006/relationships/image" Target="../media/image413.emf"/><Relationship Id="rId27" Type="http://schemas.openxmlformats.org/officeDocument/2006/relationships/oleObject" Target="../embeddings/oleObject589.bin"/><Relationship Id="rId30" Type="http://schemas.openxmlformats.org/officeDocument/2006/relationships/image" Target="../media/image267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emf"/><Relationship Id="rId13" Type="http://schemas.openxmlformats.org/officeDocument/2006/relationships/oleObject" Target="../embeddings/oleObject596.bin"/><Relationship Id="rId18" Type="http://schemas.openxmlformats.org/officeDocument/2006/relationships/image" Target="../media/image421.emf"/><Relationship Id="rId26" Type="http://schemas.openxmlformats.org/officeDocument/2006/relationships/image" Target="../media/image264.wmf"/><Relationship Id="rId3" Type="http://schemas.openxmlformats.org/officeDocument/2006/relationships/oleObject" Target="../embeddings/oleObject591.bin"/><Relationship Id="rId21" Type="http://schemas.openxmlformats.org/officeDocument/2006/relationships/oleObject" Target="../embeddings/oleObject600.bin"/><Relationship Id="rId7" Type="http://schemas.openxmlformats.org/officeDocument/2006/relationships/oleObject" Target="../embeddings/oleObject593.bin"/><Relationship Id="rId12" Type="http://schemas.openxmlformats.org/officeDocument/2006/relationships/image" Target="../media/image418.emf"/><Relationship Id="rId17" Type="http://schemas.openxmlformats.org/officeDocument/2006/relationships/oleObject" Target="../embeddings/oleObject598.bin"/><Relationship Id="rId25" Type="http://schemas.openxmlformats.org/officeDocument/2006/relationships/oleObject" Target="../embeddings/oleObject60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0.emf"/><Relationship Id="rId20" Type="http://schemas.openxmlformats.org/officeDocument/2006/relationships/image" Target="../media/image422.emf"/><Relationship Id="rId29" Type="http://schemas.openxmlformats.org/officeDocument/2006/relationships/oleObject" Target="../embeddings/oleObject604.bin"/><Relationship Id="rId1" Type="http://schemas.openxmlformats.org/officeDocument/2006/relationships/vmlDrawing" Target="../drawings/vmlDrawing45.vml"/><Relationship Id="rId6" Type="http://schemas.openxmlformats.org/officeDocument/2006/relationships/image" Target="../media/image415.emf"/><Relationship Id="rId11" Type="http://schemas.openxmlformats.org/officeDocument/2006/relationships/oleObject" Target="../embeddings/oleObject595.bin"/><Relationship Id="rId24" Type="http://schemas.openxmlformats.org/officeDocument/2006/relationships/image" Target="../media/image424.emf"/><Relationship Id="rId32" Type="http://schemas.openxmlformats.org/officeDocument/2006/relationships/image" Target="../media/image267.wmf"/><Relationship Id="rId5" Type="http://schemas.openxmlformats.org/officeDocument/2006/relationships/oleObject" Target="../embeddings/oleObject592.bin"/><Relationship Id="rId15" Type="http://schemas.openxmlformats.org/officeDocument/2006/relationships/oleObject" Target="../embeddings/oleObject597.bin"/><Relationship Id="rId23" Type="http://schemas.openxmlformats.org/officeDocument/2006/relationships/oleObject" Target="../embeddings/oleObject601.bin"/><Relationship Id="rId28" Type="http://schemas.openxmlformats.org/officeDocument/2006/relationships/image" Target="../media/image265.wmf"/><Relationship Id="rId10" Type="http://schemas.openxmlformats.org/officeDocument/2006/relationships/image" Target="../media/image417.emf"/><Relationship Id="rId19" Type="http://schemas.openxmlformats.org/officeDocument/2006/relationships/oleObject" Target="../embeddings/oleObject599.bin"/><Relationship Id="rId31" Type="http://schemas.openxmlformats.org/officeDocument/2006/relationships/oleObject" Target="../embeddings/oleObject605.bin"/><Relationship Id="rId4" Type="http://schemas.openxmlformats.org/officeDocument/2006/relationships/image" Target="../media/image414.emf"/><Relationship Id="rId9" Type="http://schemas.openxmlformats.org/officeDocument/2006/relationships/oleObject" Target="../embeddings/oleObject594.bin"/><Relationship Id="rId14" Type="http://schemas.openxmlformats.org/officeDocument/2006/relationships/image" Target="../media/image419.emf"/><Relationship Id="rId22" Type="http://schemas.openxmlformats.org/officeDocument/2006/relationships/image" Target="../media/image423.emf"/><Relationship Id="rId27" Type="http://schemas.openxmlformats.org/officeDocument/2006/relationships/oleObject" Target="../embeddings/oleObject603.bin"/><Relationship Id="rId30" Type="http://schemas.openxmlformats.org/officeDocument/2006/relationships/image" Target="../media/image26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11.bin"/><Relationship Id="rId18" Type="http://schemas.openxmlformats.org/officeDocument/2006/relationships/image" Target="../media/image432.emf"/><Relationship Id="rId26" Type="http://schemas.openxmlformats.org/officeDocument/2006/relationships/image" Target="../media/image436.emf"/><Relationship Id="rId3" Type="http://schemas.openxmlformats.org/officeDocument/2006/relationships/oleObject" Target="../embeddings/oleObject606.bin"/><Relationship Id="rId21" Type="http://schemas.openxmlformats.org/officeDocument/2006/relationships/oleObject" Target="../embeddings/oleObject615.bin"/><Relationship Id="rId34" Type="http://schemas.openxmlformats.org/officeDocument/2006/relationships/image" Target="../media/image267.wmf"/><Relationship Id="rId7" Type="http://schemas.openxmlformats.org/officeDocument/2006/relationships/oleObject" Target="../embeddings/oleObject608.bin"/><Relationship Id="rId12" Type="http://schemas.openxmlformats.org/officeDocument/2006/relationships/image" Target="../media/image429.emf"/><Relationship Id="rId17" Type="http://schemas.openxmlformats.org/officeDocument/2006/relationships/oleObject" Target="../embeddings/oleObject613.bin"/><Relationship Id="rId25" Type="http://schemas.openxmlformats.org/officeDocument/2006/relationships/oleObject" Target="../embeddings/oleObject617.bin"/><Relationship Id="rId33" Type="http://schemas.openxmlformats.org/officeDocument/2006/relationships/oleObject" Target="../embeddings/oleObject62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1.emf"/><Relationship Id="rId20" Type="http://schemas.openxmlformats.org/officeDocument/2006/relationships/image" Target="../media/image433.emf"/><Relationship Id="rId29" Type="http://schemas.openxmlformats.org/officeDocument/2006/relationships/oleObject" Target="../embeddings/oleObject619.bin"/><Relationship Id="rId1" Type="http://schemas.openxmlformats.org/officeDocument/2006/relationships/vmlDrawing" Target="../drawings/vmlDrawing46.vml"/><Relationship Id="rId6" Type="http://schemas.openxmlformats.org/officeDocument/2006/relationships/image" Target="../media/image426.emf"/><Relationship Id="rId11" Type="http://schemas.openxmlformats.org/officeDocument/2006/relationships/oleObject" Target="../embeddings/oleObject610.bin"/><Relationship Id="rId24" Type="http://schemas.openxmlformats.org/officeDocument/2006/relationships/image" Target="../media/image435.emf"/><Relationship Id="rId32" Type="http://schemas.openxmlformats.org/officeDocument/2006/relationships/image" Target="../media/image266.wmf"/><Relationship Id="rId5" Type="http://schemas.openxmlformats.org/officeDocument/2006/relationships/oleObject" Target="../embeddings/oleObject607.bin"/><Relationship Id="rId15" Type="http://schemas.openxmlformats.org/officeDocument/2006/relationships/oleObject" Target="../embeddings/oleObject612.bin"/><Relationship Id="rId23" Type="http://schemas.openxmlformats.org/officeDocument/2006/relationships/oleObject" Target="../embeddings/oleObject616.bin"/><Relationship Id="rId28" Type="http://schemas.openxmlformats.org/officeDocument/2006/relationships/image" Target="../media/image264.wmf"/><Relationship Id="rId10" Type="http://schemas.openxmlformats.org/officeDocument/2006/relationships/image" Target="../media/image428.emf"/><Relationship Id="rId19" Type="http://schemas.openxmlformats.org/officeDocument/2006/relationships/oleObject" Target="../embeddings/oleObject614.bin"/><Relationship Id="rId31" Type="http://schemas.openxmlformats.org/officeDocument/2006/relationships/oleObject" Target="../embeddings/oleObject620.bin"/><Relationship Id="rId4" Type="http://schemas.openxmlformats.org/officeDocument/2006/relationships/image" Target="../media/image425.emf"/><Relationship Id="rId9" Type="http://schemas.openxmlformats.org/officeDocument/2006/relationships/oleObject" Target="../embeddings/oleObject609.bin"/><Relationship Id="rId14" Type="http://schemas.openxmlformats.org/officeDocument/2006/relationships/image" Target="../media/image430.emf"/><Relationship Id="rId22" Type="http://schemas.openxmlformats.org/officeDocument/2006/relationships/image" Target="../media/image434.emf"/><Relationship Id="rId27" Type="http://schemas.openxmlformats.org/officeDocument/2006/relationships/oleObject" Target="../embeddings/oleObject618.bin"/><Relationship Id="rId30" Type="http://schemas.openxmlformats.org/officeDocument/2006/relationships/image" Target="../media/image265.wmf"/><Relationship Id="rId8" Type="http://schemas.openxmlformats.org/officeDocument/2006/relationships/image" Target="../media/image427.emf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27.bin"/><Relationship Id="rId18" Type="http://schemas.openxmlformats.org/officeDocument/2006/relationships/image" Target="../media/image444.emf"/><Relationship Id="rId26" Type="http://schemas.openxmlformats.org/officeDocument/2006/relationships/image" Target="../media/image448.emf"/><Relationship Id="rId3" Type="http://schemas.openxmlformats.org/officeDocument/2006/relationships/oleObject" Target="../embeddings/oleObject622.bin"/><Relationship Id="rId21" Type="http://schemas.openxmlformats.org/officeDocument/2006/relationships/oleObject" Target="../embeddings/oleObject631.bin"/><Relationship Id="rId34" Type="http://schemas.openxmlformats.org/officeDocument/2006/relationships/image" Target="../media/image267.wmf"/><Relationship Id="rId7" Type="http://schemas.openxmlformats.org/officeDocument/2006/relationships/oleObject" Target="../embeddings/oleObject624.bin"/><Relationship Id="rId12" Type="http://schemas.openxmlformats.org/officeDocument/2006/relationships/image" Target="../media/image441.emf"/><Relationship Id="rId17" Type="http://schemas.openxmlformats.org/officeDocument/2006/relationships/oleObject" Target="../embeddings/oleObject629.bin"/><Relationship Id="rId25" Type="http://schemas.openxmlformats.org/officeDocument/2006/relationships/oleObject" Target="../embeddings/oleObject633.bin"/><Relationship Id="rId33" Type="http://schemas.openxmlformats.org/officeDocument/2006/relationships/oleObject" Target="../embeddings/oleObject63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3.emf"/><Relationship Id="rId20" Type="http://schemas.openxmlformats.org/officeDocument/2006/relationships/image" Target="../media/image445.emf"/><Relationship Id="rId29" Type="http://schemas.openxmlformats.org/officeDocument/2006/relationships/oleObject" Target="../embeddings/oleObject635.bin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38.emf"/><Relationship Id="rId11" Type="http://schemas.openxmlformats.org/officeDocument/2006/relationships/oleObject" Target="../embeddings/oleObject626.bin"/><Relationship Id="rId24" Type="http://schemas.openxmlformats.org/officeDocument/2006/relationships/image" Target="../media/image447.emf"/><Relationship Id="rId32" Type="http://schemas.openxmlformats.org/officeDocument/2006/relationships/image" Target="../media/image266.wmf"/><Relationship Id="rId5" Type="http://schemas.openxmlformats.org/officeDocument/2006/relationships/oleObject" Target="../embeddings/oleObject623.bin"/><Relationship Id="rId15" Type="http://schemas.openxmlformats.org/officeDocument/2006/relationships/oleObject" Target="../embeddings/oleObject628.bin"/><Relationship Id="rId23" Type="http://schemas.openxmlformats.org/officeDocument/2006/relationships/oleObject" Target="../embeddings/oleObject632.bin"/><Relationship Id="rId28" Type="http://schemas.openxmlformats.org/officeDocument/2006/relationships/image" Target="../media/image264.wmf"/><Relationship Id="rId10" Type="http://schemas.openxmlformats.org/officeDocument/2006/relationships/image" Target="../media/image440.emf"/><Relationship Id="rId19" Type="http://schemas.openxmlformats.org/officeDocument/2006/relationships/oleObject" Target="../embeddings/oleObject630.bin"/><Relationship Id="rId31" Type="http://schemas.openxmlformats.org/officeDocument/2006/relationships/oleObject" Target="../embeddings/oleObject636.bin"/><Relationship Id="rId4" Type="http://schemas.openxmlformats.org/officeDocument/2006/relationships/image" Target="../media/image437.emf"/><Relationship Id="rId9" Type="http://schemas.openxmlformats.org/officeDocument/2006/relationships/oleObject" Target="../embeddings/oleObject625.bin"/><Relationship Id="rId14" Type="http://schemas.openxmlformats.org/officeDocument/2006/relationships/image" Target="../media/image442.emf"/><Relationship Id="rId22" Type="http://schemas.openxmlformats.org/officeDocument/2006/relationships/image" Target="../media/image446.emf"/><Relationship Id="rId27" Type="http://schemas.openxmlformats.org/officeDocument/2006/relationships/oleObject" Target="../embeddings/oleObject634.bin"/><Relationship Id="rId30" Type="http://schemas.openxmlformats.org/officeDocument/2006/relationships/image" Target="../media/image265.wmf"/><Relationship Id="rId8" Type="http://schemas.openxmlformats.org/officeDocument/2006/relationships/image" Target="../media/image439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emf"/><Relationship Id="rId13" Type="http://schemas.openxmlformats.org/officeDocument/2006/relationships/oleObject" Target="../embeddings/oleObject643.bin"/><Relationship Id="rId18" Type="http://schemas.openxmlformats.org/officeDocument/2006/relationships/image" Target="../media/image266.wmf"/><Relationship Id="rId3" Type="http://schemas.openxmlformats.org/officeDocument/2006/relationships/oleObject" Target="../embeddings/oleObject638.bin"/><Relationship Id="rId7" Type="http://schemas.openxmlformats.org/officeDocument/2006/relationships/oleObject" Target="../embeddings/oleObject640.bin"/><Relationship Id="rId12" Type="http://schemas.openxmlformats.org/officeDocument/2006/relationships/image" Target="../media/image453.wmf"/><Relationship Id="rId17" Type="http://schemas.openxmlformats.org/officeDocument/2006/relationships/oleObject" Target="../embeddings/oleObject64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5.wmf"/><Relationship Id="rId20" Type="http://schemas.openxmlformats.org/officeDocument/2006/relationships/image" Target="../media/image267.w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50.emf"/><Relationship Id="rId11" Type="http://schemas.openxmlformats.org/officeDocument/2006/relationships/oleObject" Target="../embeddings/oleObject642.bin"/><Relationship Id="rId5" Type="http://schemas.openxmlformats.org/officeDocument/2006/relationships/oleObject" Target="../embeddings/oleObject639.bin"/><Relationship Id="rId15" Type="http://schemas.openxmlformats.org/officeDocument/2006/relationships/oleObject" Target="../embeddings/oleObject644.bin"/><Relationship Id="rId10" Type="http://schemas.openxmlformats.org/officeDocument/2006/relationships/image" Target="../media/image452.wmf"/><Relationship Id="rId19" Type="http://schemas.openxmlformats.org/officeDocument/2006/relationships/oleObject" Target="../embeddings/oleObject646.bin"/><Relationship Id="rId4" Type="http://schemas.openxmlformats.org/officeDocument/2006/relationships/image" Target="../media/image449.emf"/><Relationship Id="rId9" Type="http://schemas.openxmlformats.org/officeDocument/2006/relationships/oleObject" Target="../embeddings/oleObject641.bin"/><Relationship Id="rId14" Type="http://schemas.openxmlformats.org/officeDocument/2006/relationships/image" Target="../media/image264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wmf"/><Relationship Id="rId3" Type="http://schemas.openxmlformats.org/officeDocument/2006/relationships/oleObject" Target="../embeddings/oleObject647.bin"/><Relationship Id="rId7" Type="http://schemas.openxmlformats.org/officeDocument/2006/relationships/oleObject" Target="../embeddings/oleObject64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455.emf"/><Relationship Id="rId5" Type="http://schemas.openxmlformats.org/officeDocument/2006/relationships/oleObject" Target="../embeddings/oleObject648.bin"/><Relationship Id="rId4" Type="http://schemas.openxmlformats.org/officeDocument/2006/relationships/image" Target="../media/image454.emf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55.bin"/><Relationship Id="rId18" Type="http://schemas.openxmlformats.org/officeDocument/2006/relationships/oleObject" Target="../embeddings/oleObject658.bin"/><Relationship Id="rId26" Type="http://schemas.openxmlformats.org/officeDocument/2006/relationships/oleObject" Target="../embeddings/oleObject663.bin"/><Relationship Id="rId21" Type="http://schemas.openxmlformats.org/officeDocument/2006/relationships/image" Target="../media/image464.emf"/><Relationship Id="rId34" Type="http://schemas.openxmlformats.org/officeDocument/2006/relationships/oleObject" Target="../embeddings/oleObject667.bin"/><Relationship Id="rId7" Type="http://schemas.openxmlformats.org/officeDocument/2006/relationships/oleObject" Target="../embeddings/oleObject652.bin"/><Relationship Id="rId12" Type="http://schemas.openxmlformats.org/officeDocument/2006/relationships/image" Target="../media/image461.emf"/><Relationship Id="rId17" Type="http://schemas.openxmlformats.org/officeDocument/2006/relationships/image" Target="../media/image463.emf"/><Relationship Id="rId25" Type="http://schemas.openxmlformats.org/officeDocument/2006/relationships/image" Target="../media/image466.emf"/><Relationship Id="rId33" Type="http://schemas.openxmlformats.org/officeDocument/2006/relationships/image" Target="../media/image470.emf"/><Relationship Id="rId38" Type="http://schemas.openxmlformats.org/officeDocument/2006/relationships/image" Target="../media/image471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57.bin"/><Relationship Id="rId20" Type="http://schemas.openxmlformats.org/officeDocument/2006/relationships/oleObject" Target="../embeddings/oleObject660.bin"/><Relationship Id="rId29" Type="http://schemas.openxmlformats.org/officeDocument/2006/relationships/image" Target="../media/image468.emf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58.emf"/><Relationship Id="rId11" Type="http://schemas.openxmlformats.org/officeDocument/2006/relationships/oleObject" Target="../embeddings/oleObject654.bin"/><Relationship Id="rId24" Type="http://schemas.openxmlformats.org/officeDocument/2006/relationships/oleObject" Target="../embeddings/oleObject662.bin"/><Relationship Id="rId32" Type="http://schemas.openxmlformats.org/officeDocument/2006/relationships/oleObject" Target="../embeddings/oleObject666.bin"/><Relationship Id="rId37" Type="http://schemas.openxmlformats.org/officeDocument/2006/relationships/oleObject" Target="../embeddings/oleObject669.bin"/><Relationship Id="rId5" Type="http://schemas.openxmlformats.org/officeDocument/2006/relationships/oleObject" Target="../embeddings/oleObject651.bin"/><Relationship Id="rId15" Type="http://schemas.openxmlformats.org/officeDocument/2006/relationships/image" Target="../media/image462.emf"/><Relationship Id="rId23" Type="http://schemas.openxmlformats.org/officeDocument/2006/relationships/image" Target="../media/image465.emf"/><Relationship Id="rId28" Type="http://schemas.openxmlformats.org/officeDocument/2006/relationships/oleObject" Target="../embeddings/oleObject664.bin"/><Relationship Id="rId36" Type="http://schemas.openxmlformats.org/officeDocument/2006/relationships/oleObject" Target="../embeddings/oleObject668.bin"/><Relationship Id="rId10" Type="http://schemas.openxmlformats.org/officeDocument/2006/relationships/image" Target="../media/image460.emf"/><Relationship Id="rId19" Type="http://schemas.openxmlformats.org/officeDocument/2006/relationships/oleObject" Target="../embeddings/oleObject659.bin"/><Relationship Id="rId31" Type="http://schemas.openxmlformats.org/officeDocument/2006/relationships/image" Target="../media/image469.emf"/><Relationship Id="rId4" Type="http://schemas.openxmlformats.org/officeDocument/2006/relationships/image" Target="../media/image457.emf"/><Relationship Id="rId9" Type="http://schemas.openxmlformats.org/officeDocument/2006/relationships/oleObject" Target="../embeddings/oleObject653.bin"/><Relationship Id="rId14" Type="http://schemas.openxmlformats.org/officeDocument/2006/relationships/oleObject" Target="../embeddings/oleObject656.bin"/><Relationship Id="rId22" Type="http://schemas.openxmlformats.org/officeDocument/2006/relationships/oleObject" Target="../embeddings/oleObject661.bin"/><Relationship Id="rId27" Type="http://schemas.openxmlformats.org/officeDocument/2006/relationships/image" Target="../media/image467.emf"/><Relationship Id="rId30" Type="http://schemas.openxmlformats.org/officeDocument/2006/relationships/oleObject" Target="../embeddings/oleObject665.bin"/><Relationship Id="rId35" Type="http://schemas.openxmlformats.org/officeDocument/2006/relationships/image" Target="../media/image16.wmf"/><Relationship Id="rId8" Type="http://schemas.openxmlformats.org/officeDocument/2006/relationships/image" Target="../media/image459.wmf"/><Relationship Id="rId3" Type="http://schemas.openxmlformats.org/officeDocument/2006/relationships/oleObject" Target="../embeddings/oleObject650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wmf"/><Relationship Id="rId13" Type="http://schemas.openxmlformats.org/officeDocument/2006/relationships/image" Target="../media/image476.png"/><Relationship Id="rId18" Type="http://schemas.openxmlformats.org/officeDocument/2006/relationships/image" Target="../media/image481.png"/><Relationship Id="rId3" Type="http://schemas.openxmlformats.org/officeDocument/2006/relationships/oleObject" Target="../embeddings/oleObject670.bin"/><Relationship Id="rId7" Type="http://schemas.openxmlformats.org/officeDocument/2006/relationships/oleObject" Target="../embeddings/oleObject672.bin"/><Relationship Id="rId12" Type="http://schemas.openxmlformats.org/officeDocument/2006/relationships/image" Target="../media/image475.emf"/><Relationship Id="rId17" Type="http://schemas.openxmlformats.org/officeDocument/2006/relationships/image" Target="../media/image48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9.png"/><Relationship Id="rId1" Type="http://schemas.openxmlformats.org/officeDocument/2006/relationships/vmlDrawing" Target="../drawings/vmlDrawing51.vml"/><Relationship Id="rId6" Type="http://schemas.openxmlformats.org/officeDocument/2006/relationships/image" Target="../media/image473.emf"/><Relationship Id="rId11" Type="http://schemas.openxmlformats.org/officeDocument/2006/relationships/oleObject" Target="../embeddings/oleObject674.bin"/><Relationship Id="rId5" Type="http://schemas.openxmlformats.org/officeDocument/2006/relationships/oleObject" Target="../embeddings/oleObject671.bin"/><Relationship Id="rId15" Type="http://schemas.openxmlformats.org/officeDocument/2006/relationships/image" Target="../media/image478.png"/><Relationship Id="rId10" Type="http://schemas.openxmlformats.org/officeDocument/2006/relationships/image" Target="../media/image474.emf"/><Relationship Id="rId4" Type="http://schemas.openxmlformats.org/officeDocument/2006/relationships/image" Target="../media/image472.emf"/><Relationship Id="rId9" Type="http://schemas.openxmlformats.org/officeDocument/2006/relationships/oleObject" Target="../embeddings/oleObject673.bin"/><Relationship Id="rId14" Type="http://schemas.openxmlformats.org/officeDocument/2006/relationships/image" Target="../media/image47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emf"/><Relationship Id="rId13" Type="http://schemas.openxmlformats.org/officeDocument/2006/relationships/oleObject" Target="../embeddings/oleObject680.bin"/><Relationship Id="rId18" Type="http://schemas.openxmlformats.org/officeDocument/2006/relationships/image" Target="../media/image489.emf"/><Relationship Id="rId3" Type="http://schemas.openxmlformats.org/officeDocument/2006/relationships/oleObject" Target="../embeddings/oleObject675.bin"/><Relationship Id="rId21" Type="http://schemas.openxmlformats.org/officeDocument/2006/relationships/oleObject" Target="../embeddings/oleObject684.bin"/><Relationship Id="rId7" Type="http://schemas.openxmlformats.org/officeDocument/2006/relationships/oleObject" Target="../embeddings/oleObject677.bin"/><Relationship Id="rId12" Type="http://schemas.openxmlformats.org/officeDocument/2006/relationships/image" Target="../media/image486.emf"/><Relationship Id="rId17" Type="http://schemas.openxmlformats.org/officeDocument/2006/relationships/oleObject" Target="../embeddings/oleObject68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88.emf"/><Relationship Id="rId20" Type="http://schemas.openxmlformats.org/officeDocument/2006/relationships/image" Target="../media/image490.w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483.emf"/><Relationship Id="rId11" Type="http://schemas.openxmlformats.org/officeDocument/2006/relationships/oleObject" Target="../embeddings/oleObject679.bin"/><Relationship Id="rId24" Type="http://schemas.openxmlformats.org/officeDocument/2006/relationships/image" Target="../media/image491.wmf"/><Relationship Id="rId5" Type="http://schemas.openxmlformats.org/officeDocument/2006/relationships/oleObject" Target="../embeddings/oleObject676.bin"/><Relationship Id="rId15" Type="http://schemas.openxmlformats.org/officeDocument/2006/relationships/oleObject" Target="../embeddings/oleObject681.bin"/><Relationship Id="rId23" Type="http://schemas.openxmlformats.org/officeDocument/2006/relationships/oleObject" Target="../embeddings/oleObject685.bin"/><Relationship Id="rId10" Type="http://schemas.openxmlformats.org/officeDocument/2006/relationships/image" Target="../media/image485.emf"/><Relationship Id="rId19" Type="http://schemas.openxmlformats.org/officeDocument/2006/relationships/oleObject" Target="../embeddings/oleObject683.bin"/><Relationship Id="rId4" Type="http://schemas.openxmlformats.org/officeDocument/2006/relationships/image" Target="../media/image482.wmf"/><Relationship Id="rId9" Type="http://schemas.openxmlformats.org/officeDocument/2006/relationships/oleObject" Target="../embeddings/oleObject678.bin"/><Relationship Id="rId14" Type="http://schemas.openxmlformats.org/officeDocument/2006/relationships/image" Target="../media/image487.wmf"/><Relationship Id="rId22" Type="http://schemas.openxmlformats.org/officeDocument/2006/relationships/image" Target="../media/image75.wmf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91.bin"/><Relationship Id="rId18" Type="http://schemas.openxmlformats.org/officeDocument/2006/relationships/image" Target="../media/image499.wmf"/><Relationship Id="rId26" Type="http://schemas.openxmlformats.org/officeDocument/2006/relationships/image" Target="../media/image503.emf"/><Relationship Id="rId3" Type="http://schemas.openxmlformats.org/officeDocument/2006/relationships/oleObject" Target="../embeddings/oleObject686.bin"/><Relationship Id="rId21" Type="http://schemas.openxmlformats.org/officeDocument/2006/relationships/oleObject" Target="../embeddings/oleObject695.bin"/><Relationship Id="rId34" Type="http://schemas.openxmlformats.org/officeDocument/2006/relationships/image" Target="../media/image507.wmf"/><Relationship Id="rId7" Type="http://schemas.openxmlformats.org/officeDocument/2006/relationships/oleObject" Target="../embeddings/oleObject688.bin"/><Relationship Id="rId12" Type="http://schemas.openxmlformats.org/officeDocument/2006/relationships/image" Target="../media/image496.emf"/><Relationship Id="rId17" Type="http://schemas.openxmlformats.org/officeDocument/2006/relationships/oleObject" Target="../embeddings/oleObject693.bin"/><Relationship Id="rId25" Type="http://schemas.openxmlformats.org/officeDocument/2006/relationships/oleObject" Target="../embeddings/oleObject697.bin"/><Relationship Id="rId33" Type="http://schemas.openxmlformats.org/officeDocument/2006/relationships/oleObject" Target="../embeddings/oleObject70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8.emf"/><Relationship Id="rId20" Type="http://schemas.openxmlformats.org/officeDocument/2006/relationships/image" Target="../media/image500.emf"/><Relationship Id="rId29" Type="http://schemas.openxmlformats.org/officeDocument/2006/relationships/oleObject" Target="../embeddings/oleObject699.bin"/><Relationship Id="rId1" Type="http://schemas.openxmlformats.org/officeDocument/2006/relationships/vmlDrawing" Target="../drawings/vmlDrawing53.vml"/><Relationship Id="rId6" Type="http://schemas.openxmlformats.org/officeDocument/2006/relationships/image" Target="../media/image493.emf"/><Relationship Id="rId11" Type="http://schemas.openxmlformats.org/officeDocument/2006/relationships/oleObject" Target="../embeddings/oleObject690.bin"/><Relationship Id="rId24" Type="http://schemas.openxmlformats.org/officeDocument/2006/relationships/image" Target="../media/image502.emf"/><Relationship Id="rId32" Type="http://schemas.openxmlformats.org/officeDocument/2006/relationships/image" Target="../media/image506.wmf"/><Relationship Id="rId5" Type="http://schemas.openxmlformats.org/officeDocument/2006/relationships/oleObject" Target="../embeddings/oleObject687.bin"/><Relationship Id="rId15" Type="http://schemas.openxmlformats.org/officeDocument/2006/relationships/oleObject" Target="../embeddings/oleObject692.bin"/><Relationship Id="rId23" Type="http://schemas.openxmlformats.org/officeDocument/2006/relationships/oleObject" Target="../embeddings/oleObject696.bin"/><Relationship Id="rId28" Type="http://schemas.openxmlformats.org/officeDocument/2006/relationships/image" Target="../media/image504.emf"/><Relationship Id="rId10" Type="http://schemas.openxmlformats.org/officeDocument/2006/relationships/image" Target="../media/image495.emf"/><Relationship Id="rId19" Type="http://schemas.openxmlformats.org/officeDocument/2006/relationships/oleObject" Target="../embeddings/oleObject694.bin"/><Relationship Id="rId31" Type="http://schemas.openxmlformats.org/officeDocument/2006/relationships/oleObject" Target="../embeddings/oleObject700.bin"/><Relationship Id="rId4" Type="http://schemas.openxmlformats.org/officeDocument/2006/relationships/image" Target="../media/image492.emf"/><Relationship Id="rId9" Type="http://schemas.openxmlformats.org/officeDocument/2006/relationships/oleObject" Target="../embeddings/oleObject689.bin"/><Relationship Id="rId14" Type="http://schemas.openxmlformats.org/officeDocument/2006/relationships/image" Target="../media/image497.emf"/><Relationship Id="rId22" Type="http://schemas.openxmlformats.org/officeDocument/2006/relationships/image" Target="../media/image501.emf"/><Relationship Id="rId27" Type="http://schemas.openxmlformats.org/officeDocument/2006/relationships/oleObject" Target="../embeddings/oleObject698.bin"/><Relationship Id="rId30" Type="http://schemas.openxmlformats.org/officeDocument/2006/relationships/image" Target="../media/image505.emf"/><Relationship Id="rId8" Type="http://schemas.openxmlformats.org/officeDocument/2006/relationships/image" Target="../media/image494.emf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07.bin"/><Relationship Id="rId18" Type="http://schemas.openxmlformats.org/officeDocument/2006/relationships/image" Target="../media/image515.emf"/><Relationship Id="rId26" Type="http://schemas.openxmlformats.org/officeDocument/2006/relationships/image" Target="../media/image519.emf"/><Relationship Id="rId3" Type="http://schemas.openxmlformats.org/officeDocument/2006/relationships/oleObject" Target="../embeddings/oleObject702.bin"/><Relationship Id="rId21" Type="http://schemas.openxmlformats.org/officeDocument/2006/relationships/oleObject" Target="../embeddings/oleObject711.bin"/><Relationship Id="rId34" Type="http://schemas.openxmlformats.org/officeDocument/2006/relationships/image" Target="../media/image507.wmf"/><Relationship Id="rId7" Type="http://schemas.openxmlformats.org/officeDocument/2006/relationships/oleObject" Target="../embeddings/oleObject704.bin"/><Relationship Id="rId12" Type="http://schemas.openxmlformats.org/officeDocument/2006/relationships/image" Target="../media/image512.emf"/><Relationship Id="rId17" Type="http://schemas.openxmlformats.org/officeDocument/2006/relationships/oleObject" Target="../embeddings/oleObject709.bin"/><Relationship Id="rId25" Type="http://schemas.openxmlformats.org/officeDocument/2006/relationships/oleObject" Target="../embeddings/oleObject713.bin"/><Relationship Id="rId33" Type="http://schemas.openxmlformats.org/officeDocument/2006/relationships/oleObject" Target="../embeddings/oleObject71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4.emf"/><Relationship Id="rId20" Type="http://schemas.openxmlformats.org/officeDocument/2006/relationships/image" Target="../media/image516.emf"/><Relationship Id="rId29" Type="http://schemas.openxmlformats.org/officeDocument/2006/relationships/oleObject" Target="../embeddings/oleObject715.bin"/><Relationship Id="rId1" Type="http://schemas.openxmlformats.org/officeDocument/2006/relationships/vmlDrawing" Target="../drawings/vmlDrawing54.vml"/><Relationship Id="rId6" Type="http://schemas.openxmlformats.org/officeDocument/2006/relationships/image" Target="../media/image509.emf"/><Relationship Id="rId11" Type="http://schemas.openxmlformats.org/officeDocument/2006/relationships/oleObject" Target="../embeddings/oleObject706.bin"/><Relationship Id="rId24" Type="http://schemas.openxmlformats.org/officeDocument/2006/relationships/image" Target="../media/image518.emf"/><Relationship Id="rId32" Type="http://schemas.openxmlformats.org/officeDocument/2006/relationships/image" Target="../media/image506.wmf"/><Relationship Id="rId5" Type="http://schemas.openxmlformats.org/officeDocument/2006/relationships/oleObject" Target="../embeddings/oleObject703.bin"/><Relationship Id="rId15" Type="http://schemas.openxmlformats.org/officeDocument/2006/relationships/oleObject" Target="../embeddings/oleObject708.bin"/><Relationship Id="rId23" Type="http://schemas.openxmlformats.org/officeDocument/2006/relationships/oleObject" Target="../embeddings/oleObject712.bin"/><Relationship Id="rId28" Type="http://schemas.openxmlformats.org/officeDocument/2006/relationships/image" Target="../media/image520.emf"/><Relationship Id="rId36" Type="http://schemas.openxmlformats.org/officeDocument/2006/relationships/image" Target="../media/image522.wmf"/><Relationship Id="rId10" Type="http://schemas.openxmlformats.org/officeDocument/2006/relationships/image" Target="../media/image511.emf"/><Relationship Id="rId19" Type="http://schemas.openxmlformats.org/officeDocument/2006/relationships/oleObject" Target="../embeddings/oleObject710.bin"/><Relationship Id="rId31" Type="http://schemas.openxmlformats.org/officeDocument/2006/relationships/oleObject" Target="../embeddings/oleObject716.bin"/><Relationship Id="rId4" Type="http://schemas.openxmlformats.org/officeDocument/2006/relationships/image" Target="../media/image508.emf"/><Relationship Id="rId9" Type="http://schemas.openxmlformats.org/officeDocument/2006/relationships/oleObject" Target="../embeddings/oleObject705.bin"/><Relationship Id="rId14" Type="http://schemas.openxmlformats.org/officeDocument/2006/relationships/image" Target="../media/image513.emf"/><Relationship Id="rId22" Type="http://schemas.openxmlformats.org/officeDocument/2006/relationships/image" Target="../media/image517.emf"/><Relationship Id="rId27" Type="http://schemas.openxmlformats.org/officeDocument/2006/relationships/oleObject" Target="../embeddings/oleObject714.bin"/><Relationship Id="rId30" Type="http://schemas.openxmlformats.org/officeDocument/2006/relationships/image" Target="../media/image521.emf"/><Relationship Id="rId35" Type="http://schemas.openxmlformats.org/officeDocument/2006/relationships/oleObject" Target="../embeddings/oleObject718.bin"/><Relationship Id="rId8" Type="http://schemas.openxmlformats.org/officeDocument/2006/relationships/image" Target="../media/image510.emf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24.bin"/><Relationship Id="rId18" Type="http://schemas.openxmlformats.org/officeDocument/2006/relationships/image" Target="../media/image530.emf"/><Relationship Id="rId26" Type="http://schemas.openxmlformats.org/officeDocument/2006/relationships/image" Target="../media/image534.emf"/><Relationship Id="rId21" Type="http://schemas.openxmlformats.org/officeDocument/2006/relationships/oleObject" Target="../embeddings/oleObject728.bin"/><Relationship Id="rId34" Type="http://schemas.openxmlformats.org/officeDocument/2006/relationships/image" Target="../media/image506.wmf"/><Relationship Id="rId7" Type="http://schemas.openxmlformats.org/officeDocument/2006/relationships/oleObject" Target="../embeddings/oleObject721.bin"/><Relationship Id="rId12" Type="http://schemas.openxmlformats.org/officeDocument/2006/relationships/image" Target="../media/image527.emf"/><Relationship Id="rId17" Type="http://schemas.openxmlformats.org/officeDocument/2006/relationships/oleObject" Target="../embeddings/oleObject726.bin"/><Relationship Id="rId25" Type="http://schemas.openxmlformats.org/officeDocument/2006/relationships/oleObject" Target="../embeddings/oleObject730.bin"/><Relationship Id="rId33" Type="http://schemas.openxmlformats.org/officeDocument/2006/relationships/oleObject" Target="../embeddings/oleObject734.bin"/><Relationship Id="rId38" Type="http://schemas.openxmlformats.org/officeDocument/2006/relationships/image" Target="../media/image52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9.emf"/><Relationship Id="rId20" Type="http://schemas.openxmlformats.org/officeDocument/2006/relationships/image" Target="../media/image531.emf"/><Relationship Id="rId29" Type="http://schemas.openxmlformats.org/officeDocument/2006/relationships/oleObject" Target="../embeddings/oleObject732.bin"/><Relationship Id="rId1" Type="http://schemas.openxmlformats.org/officeDocument/2006/relationships/vmlDrawing" Target="../drawings/vmlDrawing55.vml"/><Relationship Id="rId6" Type="http://schemas.openxmlformats.org/officeDocument/2006/relationships/image" Target="../media/image524.emf"/><Relationship Id="rId11" Type="http://schemas.openxmlformats.org/officeDocument/2006/relationships/oleObject" Target="../embeddings/oleObject723.bin"/><Relationship Id="rId24" Type="http://schemas.openxmlformats.org/officeDocument/2006/relationships/image" Target="../media/image533.emf"/><Relationship Id="rId32" Type="http://schemas.openxmlformats.org/officeDocument/2006/relationships/image" Target="../media/image537.wmf"/><Relationship Id="rId37" Type="http://schemas.openxmlformats.org/officeDocument/2006/relationships/oleObject" Target="../embeddings/oleObject736.bin"/><Relationship Id="rId5" Type="http://schemas.openxmlformats.org/officeDocument/2006/relationships/oleObject" Target="../embeddings/oleObject720.bin"/><Relationship Id="rId15" Type="http://schemas.openxmlformats.org/officeDocument/2006/relationships/oleObject" Target="../embeddings/oleObject725.bin"/><Relationship Id="rId23" Type="http://schemas.openxmlformats.org/officeDocument/2006/relationships/oleObject" Target="../embeddings/oleObject729.bin"/><Relationship Id="rId28" Type="http://schemas.openxmlformats.org/officeDocument/2006/relationships/image" Target="../media/image535.emf"/><Relationship Id="rId36" Type="http://schemas.openxmlformats.org/officeDocument/2006/relationships/image" Target="../media/image507.wmf"/><Relationship Id="rId10" Type="http://schemas.openxmlformats.org/officeDocument/2006/relationships/image" Target="../media/image526.emf"/><Relationship Id="rId19" Type="http://schemas.openxmlformats.org/officeDocument/2006/relationships/oleObject" Target="../embeddings/oleObject727.bin"/><Relationship Id="rId31" Type="http://schemas.openxmlformats.org/officeDocument/2006/relationships/oleObject" Target="../embeddings/oleObject733.bin"/><Relationship Id="rId4" Type="http://schemas.openxmlformats.org/officeDocument/2006/relationships/image" Target="../media/image523.emf"/><Relationship Id="rId9" Type="http://schemas.openxmlformats.org/officeDocument/2006/relationships/oleObject" Target="../embeddings/oleObject722.bin"/><Relationship Id="rId14" Type="http://schemas.openxmlformats.org/officeDocument/2006/relationships/image" Target="../media/image528.emf"/><Relationship Id="rId22" Type="http://schemas.openxmlformats.org/officeDocument/2006/relationships/image" Target="../media/image532.emf"/><Relationship Id="rId27" Type="http://schemas.openxmlformats.org/officeDocument/2006/relationships/oleObject" Target="../embeddings/oleObject731.bin"/><Relationship Id="rId30" Type="http://schemas.openxmlformats.org/officeDocument/2006/relationships/image" Target="../media/image536.emf"/><Relationship Id="rId35" Type="http://schemas.openxmlformats.org/officeDocument/2006/relationships/oleObject" Target="../embeddings/oleObject735.bin"/><Relationship Id="rId8" Type="http://schemas.openxmlformats.org/officeDocument/2006/relationships/image" Target="../media/image525.emf"/><Relationship Id="rId3" Type="http://schemas.openxmlformats.org/officeDocument/2006/relationships/oleObject" Target="../embeddings/oleObject71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4.bin"/><Relationship Id="rId26" Type="http://schemas.openxmlformats.org/officeDocument/2006/relationships/oleObject" Target="../embeddings/oleObject19.bin"/><Relationship Id="rId3" Type="http://schemas.openxmlformats.org/officeDocument/2006/relationships/oleObject" Target="../embeddings/oleObject6.bin"/><Relationship Id="rId21" Type="http://schemas.openxmlformats.org/officeDocument/2006/relationships/image" Target="../media/image14.emf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1.wmf"/><Relationship Id="rId17" Type="http://schemas.openxmlformats.org/officeDocument/2006/relationships/image" Target="../media/image13.emf"/><Relationship Id="rId25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6.bin"/><Relationship Id="rId29" Type="http://schemas.openxmlformats.org/officeDocument/2006/relationships/image" Target="../media/image18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10.bin"/><Relationship Id="rId24" Type="http://schemas.openxmlformats.org/officeDocument/2006/relationships/oleObject" Target="../embeddings/oleObject18.bin"/><Relationship Id="rId32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15" Type="http://schemas.openxmlformats.org/officeDocument/2006/relationships/image" Target="../media/image12.emf"/><Relationship Id="rId23" Type="http://schemas.openxmlformats.org/officeDocument/2006/relationships/image" Target="../media/image15.emf"/><Relationship Id="rId28" Type="http://schemas.openxmlformats.org/officeDocument/2006/relationships/oleObject" Target="../embeddings/oleObject20.bin"/><Relationship Id="rId10" Type="http://schemas.openxmlformats.org/officeDocument/2006/relationships/image" Target="../media/image10.emf"/><Relationship Id="rId19" Type="http://schemas.openxmlformats.org/officeDocument/2006/relationships/oleObject" Target="../embeddings/oleObject15.bin"/><Relationship Id="rId31" Type="http://schemas.openxmlformats.org/officeDocument/2006/relationships/oleObject" Target="../embeddings/oleObject22.bin"/><Relationship Id="rId4" Type="http://schemas.openxmlformats.org/officeDocument/2006/relationships/image" Target="../media/image7.emf"/><Relationship Id="rId9" Type="http://schemas.openxmlformats.org/officeDocument/2006/relationships/oleObject" Target="../embeddings/oleObject9.bin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7.bin"/><Relationship Id="rId27" Type="http://schemas.openxmlformats.org/officeDocument/2006/relationships/image" Target="../media/image17.emf"/><Relationship Id="rId30" Type="http://schemas.openxmlformats.org/officeDocument/2006/relationships/oleObject" Target="../embeddings/oleObject21.bin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42.bin"/><Relationship Id="rId18" Type="http://schemas.openxmlformats.org/officeDocument/2006/relationships/image" Target="../media/image545.emf"/><Relationship Id="rId26" Type="http://schemas.openxmlformats.org/officeDocument/2006/relationships/image" Target="../media/image549.emf"/><Relationship Id="rId3" Type="http://schemas.openxmlformats.org/officeDocument/2006/relationships/oleObject" Target="../embeddings/oleObject737.bin"/><Relationship Id="rId21" Type="http://schemas.openxmlformats.org/officeDocument/2006/relationships/oleObject" Target="../embeddings/oleObject746.bin"/><Relationship Id="rId34" Type="http://schemas.openxmlformats.org/officeDocument/2006/relationships/image" Target="../media/image507.wmf"/><Relationship Id="rId7" Type="http://schemas.openxmlformats.org/officeDocument/2006/relationships/oleObject" Target="../embeddings/oleObject739.bin"/><Relationship Id="rId12" Type="http://schemas.openxmlformats.org/officeDocument/2006/relationships/image" Target="../media/image542.emf"/><Relationship Id="rId17" Type="http://schemas.openxmlformats.org/officeDocument/2006/relationships/oleObject" Target="../embeddings/oleObject744.bin"/><Relationship Id="rId25" Type="http://schemas.openxmlformats.org/officeDocument/2006/relationships/oleObject" Target="../embeddings/oleObject748.bin"/><Relationship Id="rId33" Type="http://schemas.openxmlformats.org/officeDocument/2006/relationships/oleObject" Target="../embeddings/oleObject7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44.emf"/><Relationship Id="rId20" Type="http://schemas.openxmlformats.org/officeDocument/2006/relationships/image" Target="../media/image546.emf"/><Relationship Id="rId29" Type="http://schemas.openxmlformats.org/officeDocument/2006/relationships/oleObject" Target="../embeddings/oleObject750.bin"/><Relationship Id="rId1" Type="http://schemas.openxmlformats.org/officeDocument/2006/relationships/vmlDrawing" Target="../drawings/vmlDrawing56.vml"/><Relationship Id="rId6" Type="http://schemas.openxmlformats.org/officeDocument/2006/relationships/image" Target="../media/image539.emf"/><Relationship Id="rId11" Type="http://schemas.openxmlformats.org/officeDocument/2006/relationships/oleObject" Target="../embeddings/oleObject741.bin"/><Relationship Id="rId24" Type="http://schemas.openxmlformats.org/officeDocument/2006/relationships/image" Target="../media/image548.emf"/><Relationship Id="rId32" Type="http://schemas.openxmlformats.org/officeDocument/2006/relationships/image" Target="../media/image506.wmf"/><Relationship Id="rId5" Type="http://schemas.openxmlformats.org/officeDocument/2006/relationships/oleObject" Target="../embeddings/oleObject738.bin"/><Relationship Id="rId15" Type="http://schemas.openxmlformats.org/officeDocument/2006/relationships/oleObject" Target="../embeddings/oleObject743.bin"/><Relationship Id="rId23" Type="http://schemas.openxmlformats.org/officeDocument/2006/relationships/oleObject" Target="../embeddings/oleObject747.bin"/><Relationship Id="rId28" Type="http://schemas.openxmlformats.org/officeDocument/2006/relationships/image" Target="../media/image550.emf"/><Relationship Id="rId36" Type="http://schemas.openxmlformats.org/officeDocument/2006/relationships/image" Target="../media/image522.wmf"/><Relationship Id="rId10" Type="http://schemas.openxmlformats.org/officeDocument/2006/relationships/image" Target="../media/image541.emf"/><Relationship Id="rId19" Type="http://schemas.openxmlformats.org/officeDocument/2006/relationships/oleObject" Target="../embeddings/oleObject745.bin"/><Relationship Id="rId31" Type="http://schemas.openxmlformats.org/officeDocument/2006/relationships/oleObject" Target="../embeddings/oleObject751.bin"/><Relationship Id="rId4" Type="http://schemas.openxmlformats.org/officeDocument/2006/relationships/image" Target="../media/image538.emf"/><Relationship Id="rId9" Type="http://schemas.openxmlformats.org/officeDocument/2006/relationships/oleObject" Target="../embeddings/oleObject740.bin"/><Relationship Id="rId14" Type="http://schemas.openxmlformats.org/officeDocument/2006/relationships/image" Target="../media/image543.emf"/><Relationship Id="rId22" Type="http://schemas.openxmlformats.org/officeDocument/2006/relationships/image" Target="../media/image547.emf"/><Relationship Id="rId27" Type="http://schemas.openxmlformats.org/officeDocument/2006/relationships/oleObject" Target="../embeddings/oleObject749.bin"/><Relationship Id="rId30" Type="http://schemas.openxmlformats.org/officeDocument/2006/relationships/image" Target="../media/image551.emf"/><Relationship Id="rId35" Type="http://schemas.openxmlformats.org/officeDocument/2006/relationships/oleObject" Target="../embeddings/oleObject753.bin"/><Relationship Id="rId8" Type="http://schemas.openxmlformats.org/officeDocument/2006/relationships/image" Target="../media/image540.emf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59.bin"/><Relationship Id="rId18" Type="http://schemas.openxmlformats.org/officeDocument/2006/relationships/image" Target="../media/image559.emf"/><Relationship Id="rId26" Type="http://schemas.openxmlformats.org/officeDocument/2006/relationships/image" Target="../media/image563.emf"/><Relationship Id="rId21" Type="http://schemas.openxmlformats.org/officeDocument/2006/relationships/oleObject" Target="../embeddings/oleObject763.bin"/><Relationship Id="rId34" Type="http://schemas.openxmlformats.org/officeDocument/2006/relationships/image" Target="../media/image506.wmf"/><Relationship Id="rId7" Type="http://schemas.openxmlformats.org/officeDocument/2006/relationships/oleObject" Target="../embeddings/oleObject756.bin"/><Relationship Id="rId12" Type="http://schemas.openxmlformats.org/officeDocument/2006/relationships/image" Target="../media/image556.emf"/><Relationship Id="rId17" Type="http://schemas.openxmlformats.org/officeDocument/2006/relationships/oleObject" Target="../embeddings/oleObject761.bin"/><Relationship Id="rId25" Type="http://schemas.openxmlformats.org/officeDocument/2006/relationships/oleObject" Target="../embeddings/oleObject765.bin"/><Relationship Id="rId33" Type="http://schemas.openxmlformats.org/officeDocument/2006/relationships/oleObject" Target="../embeddings/oleObject769.bin"/><Relationship Id="rId38" Type="http://schemas.openxmlformats.org/officeDocument/2006/relationships/image" Target="../media/image52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58.emf"/><Relationship Id="rId20" Type="http://schemas.openxmlformats.org/officeDocument/2006/relationships/image" Target="../media/image560.emf"/><Relationship Id="rId29" Type="http://schemas.openxmlformats.org/officeDocument/2006/relationships/oleObject" Target="../embeddings/oleObject767.bin"/><Relationship Id="rId1" Type="http://schemas.openxmlformats.org/officeDocument/2006/relationships/vmlDrawing" Target="../drawings/vmlDrawing57.vml"/><Relationship Id="rId6" Type="http://schemas.openxmlformats.org/officeDocument/2006/relationships/image" Target="../media/image553.emf"/><Relationship Id="rId11" Type="http://schemas.openxmlformats.org/officeDocument/2006/relationships/oleObject" Target="../embeddings/oleObject758.bin"/><Relationship Id="rId24" Type="http://schemas.openxmlformats.org/officeDocument/2006/relationships/image" Target="../media/image562.emf"/><Relationship Id="rId32" Type="http://schemas.openxmlformats.org/officeDocument/2006/relationships/image" Target="../media/image566.emf"/><Relationship Id="rId37" Type="http://schemas.openxmlformats.org/officeDocument/2006/relationships/oleObject" Target="../embeddings/oleObject771.bin"/><Relationship Id="rId5" Type="http://schemas.openxmlformats.org/officeDocument/2006/relationships/oleObject" Target="../embeddings/oleObject755.bin"/><Relationship Id="rId15" Type="http://schemas.openxmlformats.org/officeDocument/2006/relationships/oleObject" Target="../embeddings/oleObject760.bin"/><Relationship Id="rId23" Type="http://schemas.openxmlformats.org/officeDocument/2006/relationships/oleObject" Target="../embeddings/oleObject764.bin"/><Relationship Id="rId28" Type="http://schemas.openxmlformats.org/officeDocument/2006/relationships/image" Target="../media/image564.emf"/><Relationship Id="rId36" Type="http://schemas.openxmlformats.org/officeDocument/2006/relationships/image" Target="../media/image507.wmf"/><Relationship Id="rId10" Type="http://schemas.openxmlformats.org/officeDocument/2006/relationships/image" Target="../media/image555.emf"/><Relationship Id="rId19" Type="http://schemas.openxmlformats.org/officeDocument/2006/relationships/oleObject" Target="../embeddings/oleObject762.bin"/><Relationship Id="rId31" Type="http://schemas.openxmlformats.org/officeDocument/2006/relationships/oleObject" Target="../embeddings/oleObject768.bin"/><Relationship Id="rId4" Type="http://schemas.openxmlformats.org/officeDocument/2006/relationships/image" Target="../media/image552.emf"/><Relationship Id="rId9" Type="http://schemas.openxmlformats.org/officeDocument/2006/relationships/oleObject" Target="../embeddings/oleObject757.bin"/><Relationship Id="rId14" Type="http://schemas.openxmlformats.org/officeDocument/2006/relationships/image" Target="../media/image557.emf"/><Relationship Id="rId22" Type="http://schemas.openxmlformats.org/officeDocument/2006/relationships/image" Target="../media/image561.emf"/><Relationship Id="rId27" Type="http://schemas.openxmlformats.org/officeDocument/2006/relationships/oleObject" Target="../embeddings/oleObject766.bin"/><Relationship Id="rId30" Type="http://schemas.openxmlformats.org/officeDocument/2006/relationships/image" Target="../media/image565.emf"/><Relationship Id="rId35" Type="http://schemas.openxmlformats.org/officeDocument/2006/relationships/oleObject" Target="../embeddings/oleObject770.bin"/><Relationship Id="rId8" Type="http://schemas.openxmlformats.org/officeDocument/2006/relationships/image" Target="../media/image554.emf"/><Relationship Id="rId3" Type="http://schemas.openxmlformats.org/officeDocument/2006/relationships/oleObject" Target="../embeddings/oleObject754.bin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77.bin"/><Relationship Id="rId18" Type="http://schemas.openxmlformats.org/officeDocument/2006/relationships/image" Target="../media/image574.emf"/><Relationship Id="rId26" Type="http://schemas.openxmlformats.org/officeDocument/2006/relationships/image" Target="../media/image578.emf"/><Relationship Id="rId21" Type="http://schemas.openxmlformats.org/officeDocument/2006/relationships/oleObject" Target="../embeddings/oleObject781.bin"/><Relationship Id="rId34" Type="http://schemas.openxmlformats.org/officeDocument/2006/relationships/image" Target="../media/image506.wmf"/><Relationship Id="rId7" Type="http://schemas.openxmlformats.org/officeDocument/2006/relationships/oleObject" Target="../embeddings/oleObject774.bin"/><Relationship Id="rId12" Type="http://schemas.openxmlformats.org/officeDocument/2006/relationships/image" Target="../media/image571.emf"/><Relationship Id="rId17" Type="http://schemas.openxmlformats.org/officeDocument/2006/relationships/oleObject" Target="../embeddings/oleObject779.bin"/><Relationship Id="rId25" Type="http://schemas.openxmlformats.org/officeDocument/2006/relationships/oleObject" Target="../embeddings/oleObject783.bin"/><Relationship Id="rId33" Type="http://schemas.openxmlformats.org/officeDocument/2006/relationships/oleObject" Target="../embeddings/oleObject787.bin"/><Relationship Id="rId38" Type="http://schemas.openxmlformats.org/officeDocument/2006/relationships/image" Target="../media/image52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73.emf"/><Relationship Id="rId20" Type="http://schemas.openxmlformats.org/officeDocument/2006/relationships/image" Target="../media/image575.emf"/><Relationship Id="rId29" Type="http://schemas.openxmlformats.org/officeDocument/2006/relationships/oleObject" Target="../embeddings/oleObject785.bin"/><Relationship Id="rId1" Type="http://schemas.openxmlformats.org/officeDocument/2006/relationships/vmlDrawing" Target="../drawings/vmlDrawing58.vml"/><Relationship Id="rId6" Type="http://schemas.openxmlformats.org/officeDocument/2006/relationships/image" Target="../media/image568.emf"/><Relationship Id="rId11" Type="http://schemas.openxmlformats.org/officeDocument/2006/relationships/oleObject" Target="../embeddings/oleObject776.bin"/><Relationship Id="rId24" Type="http://schemas.openxmlformats.org/officeDocument/2006/relationships/image" Target="../media/image577.emf"/><Relationship Id="rId32" Type="http://schemas.openxmlformats.org/officeDocument/2006/relationships/image" Target="../media/image581.emf"/><Relationship Id="rId37" Type="http://schemas.openxmlformats.org/officeDocument/2006/relationships/oleObject" Target="../embeddings/oleObject789.bin"/><Relationship Id="rId5" Type="http://schemas.openxmlformats.org/officeDocument/2006/relationships/oleObject" Target="../embeddings/oleObject773.bin"/><Relationship Id="rId15" Type="http://schemas.openxmlformats.org/officeDocument/2006/relationships/oleObject" Target="../embeddings/oleObject778.bin"/><Relationship Id="rId23" Type="http://schemas.openxmlformats.org/officeDocument/2006/relationships/oleObject" Target="../embeddings/oleObject782.bin"/><Relationship Id="rId28" Type="http://schemas.openxmlformats.org/officeDocument/2006/relationships/image" Target="../media/image579.emf"/><Relationship Id="rId36" Type="http://schemas.openxmlformats.org/officeDocument/2006/relationships/image" Target="../media/image507.wmf"/><Relationship Id="rId10" Type="http://schemas.openxmlformats.org/officeDocument/2006/relationships/image" Target="../media/image570.emf"/><Relationship Id="rId19" Type="http://schemas.openxmlformats.org/officeDocument/2006/relationships/oleObject" Target="../embeddings/oleObject780.bin"/><Relationship Id="rId31" Type="http://schemas.openxmlformats.org/officeDocument/2006/relationships/oleObject" Target="../embeddings/oleObject786.bin"/><Relationship Id="rId4" Type="http://schemas.openxmlformats.org/officeDocument/2006/relationships/image" Target="../media/image567.emf"/><Relationship Id="rId9" Type="http://schemas.openxmlformats.org/officeDocument/2006/relationships/oleObject" Target="../embeddings/oleObject775.bin"/><Relationship Id="rId14" Type="http://schemas.openxmlformats.org/officeDocument/2006/relationships/image" Target="../media/image572.emf"/><Relationship Id="rId22" Type="http://schemas.openxmlformats.org/officeDocument/2006/relationships/image" Target="../media/image576.emf"/><Relationship Id="rId27" Type="http://schemas.openxmlformats.org/officeDocument/2006/relationships/oleObject" Target="../embeddings/oleObject784.bin"/><Relationship Id="rId30" Type="http://schemas.openxmlformats.org/officeDocument/2006/relationships/image" Target="../media/image580.emf"/><Relationship Id="rId35" Type="http://schemas.openxmlformats.org/officeDocument/2006/relationships/oleObject" Target="../embeddings/oleObject788.bin"/><Relationship Id="rId8" Type="http://schemas.openxmlformats.org/officeDocument/2006/relationships/image" Target="../media/image569.emf"/><Relationship Id="rId3" Type="http://schemas.openxmlformats.org/officeDocument/2006/relationships/oleObject" Target="../embeddings/oleObject772.bin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95.bin"/><Relationship Id="rId18" Type="http://schemas.openxmlformats.org/officeDocument/2006/relationships/image" Target="../media/image589.emf"/><Relationship Id="rId26" Type="http://schemas.openxmlformats.org/officeDocument/2006/relationships/image" Target="../media/image593.emf"/><Relationship Id="rId3" Type="http://schemas.openxmlformats.org/officeDocument/2006/relationships/oleObject" Target="../embeddings/oleObject790.bin"/><Relationship Id="rId21" Type="http://schemas.openxmlformats.org/officeDocument/2006/relationships/oleObject" Target="../embeddings/oleObject799.bin"/><Relationship Id="rId34" Type="http://schemas.openxmlformats.org/officeDocument/2006/relationships/image" Target="../media/image507.wmf"/><Relationship Id="rId7" Type="http://schemas.openxmlformats.org/officeDocument/2006/relationships/oleObject" Target="../embeddings/oleObject792.bin"/><Relationship Id="rId12" Type="http://schemas.openxmlformats.org/officeDocument/2006/relationships/image" Target="../media/image586.emf"/><Relationship Id="rId17" Type="http://schemas.openxmlformats.org/officeDocument/2006/relationships/oleObject" Target="../embeddings/oleObject797.bin"/><Relationship Id="rId25" Type="http://schemas.openxmlformats.org/officeDocument/2006/relationships/oleObject" Target="../embeddings/oleObject801.bin"/><Relationship Id="rId33" Type="http://schemas.openxmlformats.org/officeDocument/2006/relationships/oleObject" Target="../embeddings/oleObject80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8.emf"/><Relationship Id="rId20" Type="http://schemas.openxmlformats.org/officeDocument/2006/relationships/image" Target="../media/image590.emf"/><Relationship Id="rId29" Type="http://schemas.openxmlformats.org/officeDocument/2006/relationships/oleObject" Target="../embeddings/oleObject803.bin"/><Relationship Id="rId1" Type="http://schemas.openxmlformats.org/officeDocument/2006/relationships/vmlDrawing" Target="../drawings/vmlDrawing59.vml"/><Relationship Id="rId6" Type="http://schemas.openxmlformats.org/officeDocument/2006/relationships/image" Target="../media/image583.emf"/><Relationship Id="rId11" Type="http://schemas.openxmlformats.org/officeDocument/2006/relationships/oleObject" Target="../embeddings/oleObject794.bin"/><Relationship Id="rId24" Type="http://schemas.openxmlformats.org/officeDocument/2006/relationships/image" Target="../media/image592.emf"/><Relationship Id="rId32" Type="http://schemas.openxmlformats.org/officeDocument/2006/relationships/image" Target="../media/image506.wmf"/><Relationship Id="rId5" Type="http://schemas.openxmlformats.org/officeDocument/2006/relationships/oleObject" Target="../embeddings/oleObject791.bin"/><Relationship Id="rId15" Type="http://schemas.openxmlformats.org/officeDocument/2006/relationships/oleObject" Target="../embeddings/oleObject796.bin"/><Relationship Id="rId23" Type="http://schemas.openxmlformats.org/officeDocument/2006/relationships/oleObject" Target="../embeddings/oleObject800.bin"/><Relationship Id="rId28" Type="http://schemas.openxmlformats.org/officeDocument/2006/relationships/image" Target="../media/image594.emf"/><Relationship Id="rId36" Type="http://schemas.openxmlformats.org/officeDocument/2006/relationships/image" Target="../media/image522.wmf"/><Relationship Id="rId10" Type="http://schemas.openxmlformats.org/officeDocument/2006/relationships/image" Target="../media/image585.emf"/><Relationship Id="rId19" Type="http://schemas.openxmlformats.org/officeDocument/2006/relationships/oleObject" Target="../embeddings/oleObject798.bin"/><Relationship Id="rId31" Type="http://schemas.openxmlformats.org/officeDocument/2006/relationships/oleObject" Target="../embeddings/oleObject804.bin"/><Relationship Id="rId4" Type="http://schemas.openxmlformats.org/officeDocument/2006/relationships/image" Target="../media/image582.emf"/><Relationship Id="rId9" Type="http://schemas.openxmlformats.org/officeDocument/2006/relationships/oleObject" Target="../embeddings/oleObject793.bin"/><Relationship Id="rId14" Type="http://schemas.openxmlformats.org/officeDocument/2006/relationships/image" Target="../media/image587.emf"/><Relationship Id="rId22" Type="http://schemas.openxmlformats.org/officeDocument/2006/relationships/image" Target="../media/image591.emf"/><Relationship Id="rId27" Type="http://schemas.openxmlformats.org/officeDocument/2006/relationships/oleObject" Target="../embeddings/oleObject802.bin"/><Relationship Id="rId30" Type="http://schemas.openxmlformats.org/officeDocument/2006/relationships/image" Target="../media/image595.emf"/><Relationship Id="rId35" Type="http://schemas.openxmlformats.org/officeDocument/2006/relationships/oleObject" Target="../embeddings/oleObject806.bin"/><Relationship Id="rId8" Type="http://schemas.openxmlformats.org/officeDocument/2006/relationships/image" Target="../media/image584.emf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12.bin"/><Relationship Id="rId18" Type="http://schemas.openxmlformats.org/officeDocument/2006/relationships/image" Target="../media/image603.emf"/><Relationship Id="rId26" Type="http://schemas.openxmlformats.org/officeDocument/2006/relationships/image" Target="../media/image607.emf"/><Relationship Id="rId3" Type="http://schemas.openxmlformats.org/officeDocument/2006/relationships/oleObject" Target="../embeddings/oleObject807.bin"/><Relationship Id="rId21" Type="http://schemas.openxmlformats.org/officeDocument/2006/relationships/oleObject" Target="../embeddings/oleObject816.bin"/><Relationship Id="rId34" Type="http://schemas.openxmlformats.org/officeDocument/2006/relationships/image" Target="../media/image522.wmf"/><Relationship Id="rId7" Type="http://schemas.openxmlformats.org/officeDocument/2006/relationships/oleObject" Target="../embeddings/oleObject809.bin"/><Relationship Id="rId12" Type="http://schemas.openxmlformats.org/officeDocument/2006/relationships/image" Target="../media/image600.emf"/><Relationship Id="rId17" Type="http://schemas.openxmlformats.org/officeDocument/2006/relationships/oleObject" Target="../embeddings/oleObject814.bin"/><Relationship Id="rId25" Type="http://schemas.openxmlformats.org/officeDocument/2006/relationships/oleObject" Target="../embeddings/oleObject818.bin"/><Relationship Id="rId33" Type="http://schemas.openxmlformats.org/officeDocument/2006/relationships/oleObject" Target="../embeddings/oleObject8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02.emf"/><Relationship Id="rId20" Type="http://schemas.openxmlformats.org/officeDocument/2006/relationships/image" Target="../media/image604.emf"/><Relationship Id="rId29" Type="http://schemas.openxmlformats.org/officeDocument/2006/relationships/oleObject" Target="../embeddings/oleObject820.bin"/><Relationship Id="rId1" Type="http://schemas.openxmlformats.org/officeDocument/2006/relationships/vmlDrawing" Target="../drawings/vmlDrawing60.vml"/><Relationship Id="rId6" Type="http://schemas.openxmlformats.org/officeDocument/2006/relationships/image" Target="../media/image597.emf"/><Relationship Id="rId11" Type="http://schemas.openxmlformats.org/officeDocument/2006/relationships/oleObject" Target="../embeddings/oleObject811.bin"/><Relationship Id="rId24" Type="http://schemas.openxmlformats.org/officeDocument/2006/relationships/image" Target="../media/image606.emf"/><Relationship Id="rId32" Type="http://schemas.openxmlformats.org/officeDocument/2006/relationships/image" Target="../media/image507.wmf"/><Relationship Id="rId5" Type="http://schemas.openxmlformats.org/officeDocument/2006/relationships/oleObject" Target="../embeddings/oleObject808.bin"/><Relationship Id="rId15" Type="http://schemas.openxmlformats.org/officeDocument/2006/relationships/oleObject" Target="../embeddings/oleObject813.bin"/><Relationship Id="rId23" Type="http://schemas.openxmlformats.org/officeDocument/2006/relationships/oleObject" Target="../embeddings/oleObject817.bin"/><Relationship Id="rId28" Type="http://schemas.openxmlformats.org/officeDocument/2006/relationships/image" Target="../media/image608.emf"/><Relationship Id="rId10" Type="http://schemas.openxmlformats.org/officeDocument/2006/relationships/image" Target="../media/image599.emf"/><Relationship Id="rId19" Type="http://schemas.openxmlformats.org/officeDocument/2006/relationships/oleObject" Target="../embeddings/oleObject815.bin"/><Relationship Id="rId31" Type="http://schemas.openxmlformats.org/officeDocument/2006/relationships/oleObject" Target="../embeddings/oleObject821.bin"/><Relationship Id="rId4" Type="http://schemas.openxmlformats.org/officeDocument/2006/relationships/image" Target="../media/image596.emf"/><Relationship Id="rId9" Type="http://schemas.openxmlformats.org/officeDocument/2006/relationships/oleObject" Target="../embeddings/oleObject810.bin"/><Relationship Id="rId14" Type="http://schemas.openxmlformats.org/officeDocument/2006/relationships/image" Target="../media/image601.emf"/><Relationship Id="rId22" Type="http://schemas.openxmlformats.org/officeDocument/2006/relationships/image" Target="../media/image605.emf"/><Relationship Id="rId27" Type="http://schemas.openxmlformats.org/officeDocument/2006/relationships/oleObject" Target="../embeddings/oleObject819.bin"/><Relationship Id="rId30" Type="http://schemas.openxmlformats.org/officeDocument/2006/relationships/image" Target="../media/image506.wmf"/><Relationship Id="rId8" Type="http://schemas.openxmlformats.org/officeDocument/2006/relationships/image" Target="../media/image598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wmf"/><Relationship Id="rId3" Type="http://schemas.openxmlformats.org/officeDocument/2006/relationships/oleObject" Target="../embeddings/oleObject823.bin"/><Relationship Id="rId7" Type="http://schemas.openxmlformats.org/officeDocument/2006/relationships/oleObject" Target="../embeddings/oleObject8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610.emf"/><Relationship Id="rId5" Type="http://schemas.openxmlformats.org/officeDocument/2006/relationships/oleObject" Target="../embeddings/oleObject824.bin"/><Relationship Id="rId10" Type="http://schemas.openxmlformats.org/officeDocument/2006/relationships/image" Target="../media/image612.wmf"/><Relationship Id="rId4" Type="http://schemas.openxmlformats.org/officeDocument/2006/relationships/image" Target="../media/image609.emf"/><Relationship Id="rId9" Type="http://schemas.openxmlformats.org/officeDocument/2006/relationships/oleObject" Target="../embeddings/oleObject82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wmf"/><Relationship Id="rId13" Type="http://schemas.openxmlformats.org/officeDocument/2006/relationships/oleObject" Target="../embeddings/oleObject832.bin"/><Relationship Id="rId3" Type="http://schemas.openxmlformats.org/officeDocument/2006/relationships/oleObject" Target="../embeddings/oleObject827.bin"/><Relationship Id="rId7" Type="http://schemas.openxmlformats.org/officeDocument/2006/relationships/oleObject" Target="../embeddings/oleObject829.bin"/><Relationship Id="rId12" Type="http://schemas.openxmlformats.org/officeDocument/2006/relationships/image" Target="../media/image6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614.emf"/><Relationship Id="rId11" Type="http://schemas.openxmlformats.org/officeDocument/2006/relationships/oleObject" Target="../embeddings/oleObject831.bin"/><Relationship Id="rId5" Type="http://schemas.openxmlformats.org/officeDocument/2006/relationships/oleObject" Target="../embeddings/oleObject828.bin"/><Relationship Id="rId10" Type="http://schemas.openxmlformats.org/officeDocument/2006/relationships/image" Target="../media/image616.emf"/><Relationship Id="rId4" Type="http://schemas.openxmlformats.org/officeDocument/2006/relationships/image" Target="../media/image613.emf"/><Relationship Id="rId9" Type="http://schemas.openxmlformats.org/officeDocument/2006/relationships/oleObject" Target="../embeddings/oleObject830.bin"/><Relationship Id="rId14" Type="http://schemas.openxmlformats.org/officeDocument/2006/relationships/image" Target="../media/image618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619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620.wmf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40.bin"/><Relationship Id="rId18" Type="http://schemas.openxmlformats.org/officeDocument/2006/relationships/image" Target="../media/image628.emf"/><Relationship Id="rId26" Type="http://schemas.openxmlformats.org/officeDocument/2006/relationships/image" Target="../media/image632.emf"/><Relationship Id="rId39" Type="http://schemas.openxmlformats.org/officeDocument/2006/relationships/oleObject" Target="../embeddings/oleObject853.bin"/><Relationship Id="rId21" Type="http://schemas.openxmlformats.org/officeDocument/2006/relationships/oleObject" Target="../embeddings/oleObject844.bin"/><Relationship Id="rId34" Type="http://schemas.openxmlformats.org/officeDocument/2006/relationships/image" Target="../media/image82.wmf"/><Relationship Id="rId7" Type="http://schemas.openxmlformats.org/officeDocument/2006/relationships/oleObject" Target="../embeddings/oleObject83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7.emf"/><Relationship Id="rId20" Type="http://schemas.openxmlformats.org/officeDocument/2006/relationships/image" Target="../media/image629.emf"/><Relationship Id="rId29" Type="http://schemas.openxmlformats.org/officeDocument/2006/relationships/oleObject" Target="../embeddings/oleObject848.bin"/><Relationship Id="rId41" Type="http://schemas.openxmlformats.org/officeDocument/2006/relationships/image" Target="../media/image96.wmf"/><Relationship Id="rId1" Type="http://schemas.openxmlformats.org/officeDocument/2006/relationships/vmlDrawing" Target="../drawings/vmlDrawing65.vml"/><Relationship Id="rId6" Type="http://schemas.openxmlformats.org/officeDocument/2006/relationships/image" Target="../media/image622.emf"/><Relationship Id="rId11" Type="http://schemas.openxmlformats.org/officeDocument/2006/relationships/oleObject" Target="../embeddings/oleObject839.bin"/><Relationship Id="rId24" Type="http://schemas.openxmlformats.org/officeDocument/2006/relationships/image" Target="../media/image631.emf"/><Relationship Id="rId32" Type="http://schemas.openxmlformats.org/officeDocument/2006/relationships/image" Target="../media/image635.emf"/><Relationship Id="rId37" Type="http://schemas.openxmlformats.org/officeDocument/2006/relationships/oleObject" Target="../embeddings/oleObject852.bin"/><Relationship Id="rId40" Type="http://schemas.openxmlformats.org/officeDocument/2006/relationships/oleObject" Target="../embeddings/oleObject854.bin"/><Relationship Id="rId5" Type="http://schemas.openxmlformats.org/officeDocument/2006/relationships/oleObject" Target="../embeddings/oleObject836.bin"/><Relationship Id="rId15" Type="http://schemas.openxmlformats.org/officeDocument/2006/relationships/oleObject" Target="../embeddings/oleObject841.bin"/><Relationship Id="rId23" Type="http://schemas.openxmlformats.org/officeDocument/2006/relationships/oleObject" Target="../embeddings/oleObject845.bin"/><Relationship Id="rId28" Type="http://schemas.openxmlformats.org/officeDocument/2006/relationships/image" Target="../media/image633.emf"/><Relationship Id="rId36" Type="http://schemas.openxmlformats.org/officeDocument/2006/relationships/image" Target="../media/image95.wmf"/><Relationship Id="rId10" Type="http://schemas.openxmlformats.org/officeDocument/2006/relationships/image" Target="../media/image624.emf"/><Relationship Id="rId19" Type="http://schemas.openxmlformats.org/officeDocument/2006/relationships/oleObject" Target="../embeddings/oleObject843.bin"/><Relationship Id="rId31" Type="http://schemas.openxmlformats.org/officeDocument/2006/relationships/oleObject" Target="../embeddings/oleObject849.bin"/><Relationship Id="rId4" Type="http://schemas.openxmlformats.org/officeDocument/2006/relationships/image" Target="../media/image621.emf"/><Relationship Id="rId9" Type="http://schemas.openxmlformats.org/officeDocument/2006/relationships/oleObject" Target="../embeddings/oleObject838.bin"/><Relationship Id="rId14" Type="http://schemas.openxmlformats.org/officeDocument/2006/relationships/image" Target="../media/image626.emf"/><Relationship Id="rId22" Type="http://schemas.openxmlformats.org/officeDocument/2006/relationships/image" Target="../media/image630.emf"/><Relationship Id="rId27" Type="http://schemas.openxmlformats.org/officeDocument/2006/relationships/oleObject" Target="../embeddings/oleObject847.bin"/><Relationship Id="rId30" Type="http://schemas.openxmlformats.org/officeDocument/2006/relationships/image" Target="../media/image634.wmf"/><Relationship Id="rId35" Type="http://schemas.openxmlformats.org/officeDocument/2006/relationships/oleObject" Target="../embeddings/oleObject851.bin"/><Relationship Id="rId8" Type="http://schemas.openxmlformats.org/officeDocument/2006/relationships/image" Target="../media/image623.emf"/><Relationship Id="rId3" Type="http://schemas.openxmlformats.org/officeDocument/2006/relationships/oleObject" Target="../embeddings/oleObject835.bin"/><Relationship Id="rId12" Type="http://schemas.openxmlformats.org/officeDocument/2006/relationships/image" Target="../media/image625.emf"/><Relationship Id="rId17" Type="http://schemas.openxmlformats.org/officeDocument/2006/relationships/oleObject" Target="../embeddings/oleObject842.bin"/><Relationship Id="rId25" Type="http://schemas.openxmlformats.org/officeDocument/2006/relationships/oleObject" Target="../embeddings/oleObject846.bin"/><Relationship Id="rId33" Type="http://schemas.openxmlformats.org/officeDocument/2006/relationships/oleObject" Target="../embeddings/oleObject850.bin"/><Relationship Id="rId38" Type="http://schemas.openxmlformats.org/officeDocument/2006/relationships/image" Target="../media/image83.w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8.bin"/><Relationship Id="rId18" Type="http://schemas.openxmlformats.org/officeDocument/2006/relationships/oleObject" Target="../embeddings/oleObject32.bin"/><Relationship Id="rId26" Type="http://schemas.openxmlformats.org/officeDocument/2006/relationships/oleObject" Target="../embeddings/oleObject36.bin"/><Relationship Id="rId3" Type="http://schemas.openxmlformats.org/officeDocument/2006/relationships/oleObject" Target="../embeddings/oleObject23.bin"/><Relationship Id="rId21" Type="http://schemas.openxmlformats.org/officeDocument/2006/relationships/image" Target="../media/image26.emf"/><Relationship Id="rId34" Type="http://schemas.openxmlformats.org/officeDocument/2006/relationships/image" Target="../media/image19.wmf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31.bin"/><Relationship Id="rId25" Type="http://schemas.openxmlformats.org/officeDocument/2006/relationships/image" Target="../media/image16.wmf"/><Relationship Id="rId33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0.bin"/><Relationship Id="rId20" Type="http://schemas.openxmlformats.org/officeDocument/2006/relationships/oleObject" Target="../embeddings/oleObject33.bin"/><Relationship Id="rId29" Type="http://schemas.openxmlformats.org/officeDocument/2006/relationships/image" Target="../media/image29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emf"/><Relationship Id="rId11" Type="http://schemas.openxmlformats.org/officeDocument/2006/relationships/oleObject" Target="../embeddings/oleObject27.bin"/><Relationship Id="rId24" Type="http://schemas.openxmlformats.org/officeDocument/2006/relationships/oleObject" Target="../embeddings/oleObject35.bin"/><Relationship Id="rId32" Type="http://schemas.openxmlformats.org/officeDocument/2006/relationships/image" Target="../media/image30.emf"/><Relationship Id="rId5" Type="http://schemas.openxmlformats.org/officeDocument/2006/relationships/oleObject" Target="../embeddings/oleObject24.bin"/><Relationship Id="rId15" Type="http://schemas.openxmlformats.org/officeDocument/2006/relationships/image" Target="../media/image24.emf"/><Relationship Id="rId23" Type="http://schemas.openxmlformats.org/officeDocument/2006/relationships/image" Target="../media/image27.emf"/><Relationship Id="rId28" Type="http://schemas.openxmlformats.org/officeDocument/2006/relationships/oleObject" Target="../embeddings/oleObject37.bin"/><Relationship Id="rId10" Type="http://schemas.openxmlformats.org/officeDocument/2006/relationships/image" Target="../media/image23.emf"/><Relationship Id="rId19" Type="http://schemas.openxmlformats.org/officeDocument/2006/relationships/image" Target="../media/image25.emf"/><Relationship Id="rId31" Type="http://schemas.openxmlformats.org/officeDocument/2006/relationships/oleObject" Target="../embeddings/oleObject39.bin"/><Relationship Id="rId4" Type="http://schemas.openxmlformats.org/officeDocument/2006/relationships/image" Target="../media/image20.emf"/><Relationship Id="rId9" Type="http://schemas.openxmlformats.org/officeDocument/2006/relationships/oleObject" Target="../embeddings/oleObject26.bin"/><Relationship Id="rId14" Type="http://schemas.openxmlformats.org/officeDocument/2006/relationships/oleObject" Target="../embeddings/oleObject29.bin"/><Relationship Id="rId22" Type="http://schemas.openxmlformats.org/officeDocument/2006/relationships/oleObject" Target="../embeddings/oleObject34.bin"/><Relationship Id="rId27" Type="http://schemas.openxmlformats.org/officeDocument/2006/relationships/image" Target="../media/image28.emf"/><Relationship Id="rId30" Type="http://schemas.openxmlformats.org/officeDocument/2006/relationships/oleObject" Target="../embeddings/oleObject38.bin"/><Relationship Id="rId8" Type="http://schemas.openxmlformats.org/officeDocument/2006/relationships/image" Target="../media/image22.wmf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60.bin"/><Relationship Id="rId18" Type="http://schemas.openxmlformats.org/officeDocument/2006/relationships/image" Target="../media/image643.emf"/><Relationship Id="rId26" Type="http://schemas.openxmlformats.org/officeDocument/2006/relationships/image" Target="../media/image647.emf"/><Relationship Id="rId39" Type="http://schemas.openxmlformats.org/officeDocument/2006/relationships/oleObject" Target="../embeddings/oleObject873.bin"/><Relationship Id="rId21" Type="http://schemas.openxmlformats.org/officeDocument/2006/relationships/oleObject" Target="../embeddings/oleObject864.bin"/><Relationship Id="rId34" Type="http://schemas.openxmlformats.org/officeDocument/2006/relationships/image" Target="../media/image82.wmf"/><Relationship Id="rId7" Type="http://schemas.openxmlformats.org/officeDocument/2006/relationships/oleObject" Target="../embeddings/oleObject8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42.emf"/><Relationship Id="rId20" Type="http://schemas.openxmlformats.org/officeDocument/2006/relationships/image" Target="../media/image644.emf"/><Relationship Id="rId29" Type="http://schemas.openxmlformats.org/officeDocument/2006/relationships/oleObject" Target="../embeddings/oleObject868.bin"/><Relationship Id="rId41" Type="http://schemas.openxmlformats.org/officeDocument/2006/relationships/image" Target="../media/image96.wmf"/><Relationship Id="rId1" Type="http://schemas.openxmlformats.org/officeDocument/2006/relationships/vmlDrawing" Target="../drawings/vmlDrawing66.vml"/><Relationship Id="rId6" Type="http://schemas.openxmlformats.org/officeDocument/2006/relationships/image" Target="../media/image637.emf"/><Relationship Id="rId11" Type="http://schemas.openxmlformats.org/officeDocument/2006/relationships/oleObject" Target="../embeddings/oleObject859.bin"/><Relationship Id="rId24" Type="http://schemas.openxmlformats.org/officeDocument/2006/relationships/image" Target="../media/image646.emf"/><Relationship Id="rId32" Type="http://schemas.openxmlformats.org/officeDocument/2006/relationships/image" Target="../media/image650.emf"/><Relationship Id="rId37" Type="http://schemas.openxmlformats.org/officeDocument/2006/relationships/oleObject" Target="../embeddings/oleObject872.bin"/><Relationship Id="rId40" Type="http://schemas.openxmlformats.org/officeDocument/2006/relationships/oleObject" Target="../embeddings/oleObject874.bin"/><Relationship Id="rId5" Type="http://schemas.openxmlformats.org/officeDocument/2006/relationships/oleObject" Target="../embeddings/oleObject856.bin"/><Relationship Id="rId15" Type="http://schemas.openxmlformats.org/officeDocument/2006/relationships/oleObject" Target="../embeddings/oleObject861.bin"/><Relationship Id="rId23" Type="http://schemas.openxmlformats.org/officeDocument/2006/relationships/oleObject" Target="../embeddings/oleObject865.bin"/><Relationship Id="rId28" Type="http://schemas.openxmlformats.org/officeDocument/2006/relationships/image" Target="../media/image648.emf"/><Relationship Id="rId36" Type="http://schemas.openxmlformats.org/officeDocument/2006/relationships/image" Target="../media/image95.wmf"/><Relationship Id="rId10" Type="http://schemas.openxmlformats.org/officeDocument/2006/relationships/image" Target="../media/image639.emf"/><Relationship Id="rId19" Type="http://schemas.openxmlformats.org/officeDocument/2006/relationships/oleObject" Target="../embeddings/oleObject863.bin"/><Relationship Id="rId31" Type="http://schemas.openxmlformats.org/officeDocument/2006/relationships/oleObject" Target="../embeddings/oleObject869.bin"/><Relationship Id="rId4" Type="http://schemas.openxmlformats.org/officeDocument/2006/relationships/image" Target="../media/image636.emf"/><Relationship Id="rId9" Type="http://schemas.openxmlformats.org/officeDocument/2006/relationships/oleObject" Target="../embeddings/oleObject858.bin"/><Relationship Id="rId14" Type="http://schemas.openxmlformats.org/officeDocument/2006/relationships/image" Target="../media/image641.emf"/><Relationship Id="rId22" Type="http://schemas.openxmlformats.org/officeDocument/2006/relationships/image" Target="../media/image645.emf"/><Relationship Id="rId27" Type="http://schemas.openxmlformats.org/officeDocument/2006/relationships/oleObject" Target="../embeddings/oleObject867.bin"/><Relationship Id="rId30" Type="http://schemas.openxmlformats.org/officeDocument/2006/relationships/image" Target="../media/image649.wmf"/><Relationship Id="rId35" Type="http://schemas.openxmlformats.org/officeDocument/2006/relationships/oleObject" Target="../embeddings/oleObject871.bin"/><Relationship Id="rId8" Type="http://schemas.openxmlformats.org/officeDocument/2006/relationships/image" Target="../media/image638.emf"/><Relationship Id="rId3" Type="http://schemas.openxmlformats.org/officeDocument/2006/relationships/oleObject" Target="../embeddings/oleObject855.bin"/><Relationship Id="rId12" Type="http://schemas.openxmlformats.org/officeDocument/2006/relationships/image" Target="../media/image640.emf"/><Relationship Id="rId17" Type="http://schemas.openxmlformats.org/officeDocument/2006/relationships/oleObject" Target="../embeddings/oleObject862.bin"/><Relationship Id="rId25" Type="http://schemas.openxmlformats.org/officeDocument/2006/relationships/oleObject" Target="../embeddings/oleObject866.bin"/><Relationship Id="rId33" Type="http://schemas.openxmlformats.org/officeDocument/2006/relationships/oleObject" Target="../embeddings/oleObject870.bin"/><Relationship Id="rId38" Type="http://schemas.openxmlformats.org/officeDocument/2006/relationships/image" Target="../media/image8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651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emf"/><Relationship Id="rId13" Type="http://schemas.openxmlformats.org/officeDocument/2006/relationships/oleObject" Target="../embeddings/oleObject881.bin"/><Relationship Id="rId18" Type="http://schemas.openxmlformats.org/officeDocument/2006/relationships/image" Target="../media/image83.wmf"/><Relationship Id="rId3" Type="http://schemas.openxmlformats.org/officeDocument/2006/relationships/oleObject" Target="../embeddings/oleObject876.bin"/><Relationship Id="rId21" Type="http://schemas.openxmlformats.org/officeDocument/2006/relationships/image" Target="../media/image96.wmf"/><Relationship Id="rId7" Type="http://schemas.openxmlformats.org/officeDocument/2006/relationships/oleObject" Target="../embeddings/oleObject878.bin"/><Relationship Id="rId12" Type="http://schemas.openxmlformats.org/officeDocument/2006/relationships/image" Target="../media/image656.wmf"/><Relationship Id="rId17" Type="http://schemas.openxmlformats.org/officeDocument/2006/relationships/oleObject" Target="../embeddings/oleObject88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5.wmf"/><Relationship Id="rId20" Type="http://schemas.openxmlformats.org/officeDocument/2006/relationships/oleObject" Target="../embeddings/oleObject885.bin"/><Relationship Id="rId1" Type="http://schemas.openxmlformats.org/officeDocument/2006/relationships/vmlDrawing" Target="../drawings/vmlDrawing68.vml"/><Relationship Id="rId6" Type="http://schemas.openxmlformats.org/officeDocument/2006/relationships/image" Target="../media/image653.emf"/><Relationship Id="rId11" Type="http://schemas.openxmlformats.org/officeDocument/2006/relationships/oleObject" Target="../embeddings/oleObject880.bin"/><Relationship Id="rId5" Type="http://schemas.openxmlformats.org/officeDocument/2006/relationships/oleObject" Target="../embeddings/oleObject877.bin"/><Relationship Id="rId15" Type="http://schemas.openxmlformats.org/officeDocument/2006/relationships/oleObject" Target="../embeddings/oleObject882.bin"/><Relationship Id="rId10" Type="http://schemas.openxmlformats.org/officeDocument/2006/relationships/image" Target="../media/image655.emf"/><Relationship Id="rId19" Type="http://schemas.openxmlformats.org/officeDocument/2006/relationships/oleObject" Target="../embeddings/oleObject884.bin"/><Relationship Id="rId4" Type="http://schemas.openxmlformats.org/officeDocument/2006/relationships/image" Target="../media/image652.emf"/><Relationship Id="rId9" Type="http://schemas.openxmlformats.org/officeDocument/2006/relationships/oleObject" Target="../embeddings/oleObject879.bin"/><Relationship Id="rId14" Type="http://schemas.openxmlformats.org/officeDocument/2006/relationships/image" Target="../media/image82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658.wmf"/><Relationship Id="rId5" Type="http://schemas.openxmlformats.org/officeDocument/2006/relationships/oleObject" Target="../embeddings/oleObject887.bin"/><Relationship Id="rId4" Type="http://schemas.openxmlformats.org/officeDocument/2006/relationships/image" Target="../media/image657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wmf"/><Relationship Id="rId3" Type="http://schemas.openxmlformats.org/officeDocument/2006/relationships/oleObject" Target="../embeddings/oleObject888.bin"/><Relationship Id="rId7" Type="http://schemas.openxmlformats.org/officeDocument/2006/relationships/oleObject" Target="../embeddings/oleObject89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660.wmf"/><Relationship Id="rId5" Type="http://schemas.openxmlformats.org/officeDocument/2006/relationships/oleObject" Target="../embeddings/oleObject889.bin"/><Relationship Id="rId4" Type="http://schemas.openxmlformats.org/officeDocument/2006/relationships/image" Target="../media/image659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4.emf"/><Relationship Id="rId13" Type="http://schemas.openxmlformats.org/officeDocument/2006/relationships/oleObject" Target="../embeddings/oleObject896.bin"/><Relationship Id="rId18" Type="http://schemas.openxmlformats.org/officeDocument/2006/relationships/image" Target="../media/image82.wmf"/><Relationship Id="rId3" Type="http://schemas.openxmlformats.org/officeDocument/2006/relationships/oleObject" Target="../embeddings/oleObject891.bin"/><Relationship Id="rId21" Type="http://schemas.openxmlformats.org/officeDocument/2006/relationships/oleObject" Target="../embeddings/oleObject900.bin"/><Relationship Id="rId7" Type="http://schemas.openxmlformats.org/officeDocument/2006/relationships/oleObject" Target="../embeddings/oleObject893.bin"/><Relationship Id="rId12" Type="http://schemas.openxmlformats.org/officeDocument/2006/relationships/image" Target="../media/image666.emf"/><Relationship Id="rId17" Type="http://schemas.openxmlformats.org/officeDocument/2006/relationships/oleObject" Target="../embeddings/oleObject89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5.wmf"/><Relationship Id="rId20" Type="http://schemas.openxmlformats.org/officeDocument/2006/relationships/image" Target="../media/image83.wmf"/><Relationship Id="rId1" Type="http://schemas.openxmlformats.org/officeDocument/2006/relationships/vmlDrawing" Target="../drawings/vmlDrawing71.vml"/><Relationship Id="rId6" Type="http://schemas.openxmlformats.org/officeDocument/2006/relationships/image" Target="../media/image663.emf"/><Relationship Id="rId11" Type="http://schemas.openxmlformats.org/officeDocument/2006/relationships/oleObject" Target="../embeddings/oleObject895.bin"/><Relationship Id="rId5" Type="http://schemas.openxmlformats.org/officeDocument/2006/relationships/oleObject" Target="../embeddings/oleObject892.bin"/><Relationship Id="rId15" Type="http://schemas.openxmlformats.org/officeDocument/2006/relationships/oleObject" Target="../embeddings/oleObject897.bin"/><Relationship Id="rId23" Type="http://schemas.openxmlformats.org/officeDocument/2006/relationships/image" Target="../media/image96.wmf"/><Relationship Id="rId10" Type="http://schemas.openxmlformats.org/officeDocument/2006/relationships/image" Target="../media/image665.emf"/><Relationship Id="rId19" Type="http://schemas.openxmlformats.org/officeDocument/2006/relationships/oleObject" Target="../embeddings/oleObject899.bin"/><Relationship Id="rId4" Type="http://schemas.openxmlformats.org/officeDocument/2006/relationships/image" Target="../media/image662.wmf"/><Relationship Id="rId9" Type="http://schemas.openxmlformats.org/officeDocument/2006/relationships/oleObject" Target="../embeddings/oleObject894.bin"/><Relationship Id="rId14" Type="http://schemas.openxmlformats.org/officeDocument/2006/relationships/image" Target="../media/image667.wmf"/><Relationship Id="rId22" Type="http://schemas.openxmlformats.org/officeDocument/2006/relationships/oleObject" Target="../embeddings/oleObject901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13" Type="http://schemas.openxmlformats.org/officeDocument/2006/relationships/oleObject" Target="../embeddings/oleObject907.bin"/><Relationship Id="rId18" Type="http://schemas.openxmlformats.org/officeDocument/2006/relationships/image" Target="../media/image95.wmf"/><Relationship Id="rId3" Type="http://schemas.openxmlformats.org/officeDocument/2006/relationships/oleObject" Target="../embeddings/oleObject902.bin"/><Relationship Id="rId21" Type="http://schemas.openxmlformats.org/officeDocument/2006/relationships/oleObject" Target="../embeddings/oleObject911.bin"/><Relationship Id="rId7" Type="http://schemas.openxmlformats.org/officeDocument/2006/relationships/oleObject" Target="../embeddings/oleObject904.bin"/><Relationship Id="rId12" Type="http://schemas.openxmlformats.org/officeDocument/2006/relationships/image" Target="../media/image672.emf"/><Relationship Id="rId17" Type="http://schemas.openxmlformats.org/officeDocument/2006/relationships/oleObject" Target="../embeddings/oleObject909.bin"/><Relationship Id="rId25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74.wmf"/><Relationship Id="rId20" Type="http://schemas.openxmlformats.org/officeDocument/2006/relationships/image" Target="../media/image82.wmf"/><Relationship Id="rId1" Type="http://schemas.openxmlformats.org/officeDocument/2006/relationships/vmlDrawing" Target="../drawings/vmlDrawing72.vml"/><Relationship Id="rId6" Type="http://schemas.openxmlformats.org/officeDocument/2006/relationships/image" Target="../media/image669.emf"/><Relationship Id="rId11" Type="http://schemas.openxmlformats.org/officeDocument/2006/relationships/oleObject" Target="../embeddings/oleObject906.bin"/><Relationship Id="rId24" Type="http://schemas.openxmlformats.org/officeDocument/2006/relationships/oleObject" Target="../embeddings/oleObject913.bin"/><Relationship Id="rId5" Type="http://schemas.openxmlformats.org/officeDocument/2006/relationships/oleObject" Target="../embeddings/oleObject903.bin"/><Relationship Id="rId15" Type="http://schemas.openxmlformats.org/officeDocument/2006/relationships/oleObject" Target="../embeddings/oleObject908.bin"/><Relationship Id="rId23" Type="http://schemas.openxmlformats.org/officeDocument/2006/relationships/oleObject" Target="../embeddings/oleObject912.bin"/><Relationship Id="rId10" Type="http://schemas.openxmlformats.org/officeDocument/2006/relationships/image" Target="../media/image671.emf"/><Relationship Id="rId19" Type="http://schemas.openxmlformats.org/officeDocument/2006/relationships/oleObject" Target="../embeddings/oleObject910.bin"/><Relationship Id="rId4" Type="http://schemas.openxmlformats.org/officeDocument/2006/relationships/image" Target="../media/image668.wmf"/><Relationship Id="rId9" Type="http://schemas.openxmlformats.org/officeDocument/2006/relationships/oleObject" Target="../embeddings/oleObject905.bin"/><Relationship Id="rId14" Type="http://schemas.openxmlformats.org/officeDocument/2006/relationships/image" Target="../media/image673.wmf"/><Relationship Id="rId22" Type="http://schemas.openxmlformats.org/officeDocument/2006/relationships/image" Target="../media/image83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7.emf"/><Relationship Id="rId13" Type="http://schemas.openxmlformats.org/officeDocument/2006/relationships/oleObject" Target="../embeddings/oleObject919.bin"/><Relationship Id="rId18" Type="http://schemas.openxmlformats.org/officeDocument/2006/relationships/image" Target="../media/image83.wmf"/><Relationship Id="rId3" Type="http://schemas.openxmlformats.org/officeDocument/2006/relationships/oleObject" Target="../embeddings/oleObject914.bin"/><Relationship Id="rId21" Type="http://schemas.openxmlformats.org/officeDocument/2006/relationships/image" Target="../media/image96.wmf"/><Relationship Id="rId7" Type="http://schemas.openxmlformats.org/officeDocument/2006/relationships/oleObject" Target="../embeddings/oleObject916.bin"/><Relationship Id="rId12" Type="http://schemas.openxmlformats.org/officeDocument/2006/relationships/image" Target="../media/image679.wmf"/><Relationship Id="rId17" Type="http://schemas.openxmlformats.org/officeDocument/2006/relationships/oleObject" Target="../embeddings/oleObject92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2.wmf"/><Relationship Id="rId20" Type="http://schemas.openxmlformats.org/officeDocument/2006/relationships/oleObject" Target="../embeddings/oleObject923.bin"/><Relationship Id="rId1" Type="http://schemas.openxmlformats.org/officeDocument/2006/relationships/vmlDrawing" Target="../drawings/vmlDrawing73.vml"/><Relationship Id="rId6" Type="http://schemas.openxmlformats.org/officeDocument/2006/relationships/image" Target="../media/image676.emf"/><Relationship Id="rId11" Type="http://schemas.openxmlformats.org/officeDocument/2006/relationships/oleObject" Target="../embeddings/oleObject918.bin"/><Relationship Id="rId5" Type="http://schemas.openxmlformats.org/officeDocument/2006/relationships/oleObject" Target="../embeddings/oleObject915.bin"/><Relationship Id="rId15" Type="http://schemas.openxmlformats.org/officeDocument/2006/relationships/oleObject" Target="../embeddings/oleObject920.bin"/><Relationship Id="rId10" Type="http://schemas.openxmlformats.org/officeDocument/2006/relationships/image" Target="../media/image678.emf"/><Relationship Id="rId19" Type="http://schemas.openxmlformats.org/officeDocument/2006/relationships/oleObject" Target="../embeddings/oleObject922.bin"/><Relationship Id="rId4" Type="http://schemas.openxmlformats.org/officeDocument/2006/relationships/image" Target="../media/image675.emf"/><Relationship Id="rId9" Type="http://schemas.openxmlformats.org/officeDocument/2006/relationships/oleObject" Target="../embeddings/oleObject917.bin"/><Relationship Id="rId14" Type="http://schemas.openxmlformats.org/officeDocument/2006/relationships/image" Target="../media/image9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46.bin"/><Relationship Id="rId18" Type="http://schemas.openxmlformats.org/officeDocument/2006/relationships/oleObject" Target="../embeddings/oleObject50.bin"/><Relationship Id="rId26" Type="http://schemas.openxmlformats.org/officeDocument/2006/relationships/oleObject" Target="../embeddings/oleObject54.bin"/><Relationship Id="rId3" Type="http://schemas.openxmlformats.org/officeDocument/2006/relationships/oleObject" Target="../embeddings/oleObject41.bin"/><Relationship Id="rId21" Type="http://schemas.openxmlformats.org/officeDocument/2006/relationships/image" Target="../media/image37.emf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49.bin"/><Relationship Id="rId25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1.bin"/><Relationship Id="rId29" Type="http://schemas.openxmlformats.org/officeDocument/2006/relationships/image" Target="../media/image40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45.bin"/><Relationship Id="rId24" Type="http://schemas.openxmlformats.org/officeDocument/2006/relationships/oleObject" Target="../embeddings/oleObject53.bin"/><Relationship Id="rId5" Type="http://schemas.openxmlformats.org/officeDocument/2006/relationships/oleObject" Target="../embeddings/oleObject42.bin"/><Relationship Id="rId15" Type="http://schemas.openxmlformats.org/officeDocument/2006/relationships/image" Target="../media/image35.emf"/><Relationship Id="rId23" Type="http://schemas.openxmlformats.org/officeDocument/2006/relationships/image" Target="../media/image38.emf"/><Relationship Id="rId28" Type="http://schemas.openxmlformats.org/officeDocument/2006/relationships/oleObject" Target="../embeddings/oleObject55.bin"/><Relationship Id="rId10" Type="http://schemas.openxmlformats.org/officeDocument/2006/relationships/image" Target="../media/image34.emf"/><Relationship Id="rId19" Type="http://schemas.openxmlformats.org/officeDocument/2006/relationships/image" Target="../media/image36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44.bin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2.bin"/><Relationship Id="rId27" Type="http://schemas.openxmlformats.org/officeDocument/2006/relationships/image" Target="../media/image39.emf"/><Relationship Id="rId30" Type="http://schemas.openxmlformats.org/officeDocument/2006/relationships/oleObject" Target="../embeddings/oleObject5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62.bin"/><Relationship Id="rId18" Type="http://schemas.openxmlformats.org/officeDocument/2006/relationships/oleObject" Target="../embeddings/oleObject66.bin"/><Relationship Id="rId26" Type="http://schemas.openxmlformats.org/officeDocument/2006/relationships/oleObject" Target="../embeddings/oleObject70.bin"/><Relationship Id="rId3" Type="http://schemas.openxmlformats.org/officeDocument/2006/relationships/oleObject" Target="../embeddings/oleObject57.bin"/><Relationship Id="rId21" Type="http://schemas.openxmlformats.org/officeDocument/2006/relationships/image" Target="../media/image47.emf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65.bin"/><Relationship Id="rId25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7.bin"/><Relationship Id="rId29" Type="http://schemas.openxmlformats.org/officeDocument/2006/relationships/image" Target="../media/image50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emf"/><Relationship Id="rId11" Type="http://schemas.openxmlformats.org/officeDocument/2006/relationships/oleObject" Target="../embeddings/oleObject61.bin"/><Relationship Id="rId24" Type="http://schemas.openxmlformats.org/officeDocument/2006/relationships/oleObject" Target="../embeddings/oleObject69.bin"/><Relationship Id="rId32" Type="http://schemas.openxmlformats.org/officeDocument/2006/relationships/image" Target="../media/image51.wmf"/><Relationship Id="rId5" Type="http://schemas.openxmlformats.org/officeDocument/2006/relationships/oleObject" Target="../embeddings/oleObject58.bin"/><Relationship Id="rId15" Type="http://schemas.openxmlformats.org/officeDocument/2006/relationships/image" Target="../media/image45.emf"/><Relationship Id="rId23" Type="http://schemas.openxmlformats.org/officeDocument/2006/relationships/image" Target="../media/image48.emf"/><Relationship Id="rId28" Type="http://schemas.openxmlformats.org/officeDocument/2006/relationships/oleObject" Target="../embeddings/oleObject71.bin"/><Relationship Id="rId10" Type="http://schemas.openxmlformats.org/officeDocument/2006/relationships/image" Target="../media/image44.emf"/><Relationship Id="rId19" Type="http://schemas.openxmlformats.org/officeDocument/2006/relationships/image" Target="../media/image46.emf"/><Relationship Id="rId31" Type="http://schemas.openxmlformats.org/officeDocument/2006/relationships/oleObject" Target="../embeddings/oleObject73.bin"/><Relationship Id="rId4" Type="http://schemas.openxmlformats.org/officeDocument/2006/relationships/image" Target="../media/image41.emf"/><Relationship Id="rId9" Type="http://schemas.openxmlformats.org/officeDocument/2006/relationships/oleObject" Target="../embeddings/oleObject60.bin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8.bin"/><Relationship Id="rId27" Type="http://schemas.openxmlformats.org/officeDocument/2006/relationships/image" Target="../media/image49.emf"/><Relationship Id="rId30" Type="http://schemas.openxmlformats.org/officeDocument/2006/relationships/oleObject" Target="../embeddings/oleObject7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59632" y="908720"/>
            <a:ext cx="7235981" cy="4483969"/>
          </a:xfrm>
        </p:spPr>
        <p:txBody>
          <a:bodyPr/>
          <a:lstStyle/>
          <a:p>
            <a:r>
              <a:rPr lang="tr-TR" sz="9600" dirty="0" smtClean="0"/>
              <a:t>BLM2502</a:t>
            </a:r>
            <a:br>
              <a:rPr lang="tr-TR" sz="9600" dirty="0" smtClean="0"/>
            </a:br>
            <a:r>
              <a:rPr lang="tr-TR" sz="9600" dirty="0" err="1" smtClean="0"/>
              <a:t>Theory</a:t>
            </a:r>
            <a:r>
              <a:rPr lang="tr-TR" sz="9600" dirty="0" smtClean="0"/>
              <a:t> of </a:t>
            </a:r>
            <a:r>
              <a:rPr lang="tr-TR" sz="9600" dirty="0" err="1" smtClean="0"/>
              <a:t>Computation</a:t>
            </a:r>
            <a:endParaRPr lang="tr-TR" sz="96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475656" y="5373216"/>
            <a:ext cx="6189583" cy="949569"/>
          </a:xfrm>
        </p:spPr>
        <p:txBody>
          <a:bodyPr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873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Oval 2"/>
          <p:cNvSpPr>
            <a:spLocks noChangeArrowheads="1"/>
          </p:cNvSpPr>
          <p:nvPr/>
        </p:nvSpPr>
        <p:spPr bwMode="auto">
          <a:xfrm>
            <a:off x="2895600" y="914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0483" name="Oval 3"/>
          <p:cNvSpPr>
            <a:spLocks noChangeArrowheads="1"/>
          </p:cNvSpPr>
          <p:nvPr/>
        </p:nvSpPr>
        <p:spPr bwMode="auto">
          <a:xfrm>
            <a:off x="5715000" y="914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0484" name="Line 4"/>
          <p:cNvSpPr>
            <a:spLocks noChangeShapeType="1"/>
          </p:cNvSpPr>
          <p:nvPr/>
        </p:nvSpPr>
        <p:spPr bwMode="auto">
          <a:xfrm>
            <a:off x="3581400" y="12954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3048000" y="10668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2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0668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 noChangeAspect="1"/>
          </p:cNvGraphicFramePr>
          <p:nvPr/>
        </p:nvGraphicFramePr>
        <p:xfrm>
          <a:off x="5842000" y="1066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1066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3962400" y="762000"/>
          <a:ext cx="16017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4" name="Equation" r:id="rId7" imgW="634725" imgH="228501" progId="Equation.3">
                  <p:embed/>
                </p:oleObj>
              </mc:Choice>
              <mc:Fallback>
                <p:oleObj name="Equation" r:id="rId7" imgW="634725" imgH="22850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762000"/>
                        <a:ext cx="1601788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0488" name="Rectangle 8"/>
          <p:cNvSpPr>
            <a:spLocks noChangeArrowheads="1"/>
          </p:cNvSpPr>
          <p:nvPr/>
        </p:nvSpPr>
        <p:spPr bwMode="auto">
          <a:xfrm>
            <a:off x="457200" y="21336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0489" name="Line 9"/>
          <p:cNvSpPr>
            <a:spLocks noChangeShapeType="1"/>
          </p:cNvSpPr>
          <p:nvPr/>
        </p:nvSpPr>
        <p:spPr bwMode="auto">
          <a:xfrm>
            <a:off x="16002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0490" name="Line 10"/>
          <p:cNvSpPr>
            <a:spLocks noChangeShapeType="1"/>
          </p:cNvSpPr>
          <p:nvPr/>
        </p:nvSpPr>
        <p:spPr bwMode="auto">
          <a:xfrm>
            <a:off x="2133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2299" name="Object 11"/>
          <p:cNvGraphicFramePr>
            <a:graphicFrameLocks noChangeAspect="1"/>
          </p:cNvGraphicFramePr>
          <p:nvPr/>
        </p:nvGraphicFramePr>
        <p:xfrm>
          <a:off x="1752600" y="23622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" name="Equation" r:id="rId9" imgW="254000" imgH="254000" progId="Equation.3">
                  <p:embed/>
                </p:oleObj>
              </mc:Choice>
              <mc:Fallback>
                <p:oleObj name="Equation" r:id="rId9" imgW="2540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622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0492" name="Line 12"/>
          <p:cNvSpPr>
            <a:spLocks noChangeShapeType="1"/>
          </p:cNvSpPr>
          <p:nvPr/>
        </p:nvSpPr>
        <p:spPr bwMode="auto">
          <a:xfrm>
            <a:off x="1371600" y="152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2301" name="Object 13"/>
          <p:cNvGraphicFramePr>
            <a:graphicFrameLocks noChangeAspect="1"/>
          </p:cNvGraphicFramePr>
          <p:nvPr/>
        </p:nvGraphicFramePr>
        <p:xfrm>
          <a:off x="749300" y="24272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Equation" r:id="rId11" imgW="418918" imgH="114250" progId="Equation.3">
                  <p:embed/>
                </p:oleObj>
              </mc:Choice>
              <mc:Fallback>
                <p:oleObj name="Equation" r:id="rId11" imgW="418918" imgH="11425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24272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2" name="Object 14"/>
          <p:cNvGraphicFramePr>
            <a:graphicFrameLocks noChangeAspect="1"/>
          </p:cNvGraphicFramePr>
          <p:nvPr/>
        </p:nvGraphicFramePr>
        <p:xfrm>
          <a:off x="2578100" y="24272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Equation" r:id="rId13" imgW="418918" imgH="114250" progId="Equation.3">
                  <p:embed/>
                </p:oleObj>
              </mc:Choice>
              <mc:Fallback>
                <p:oleObj name="Equation" r:id="rId13" imgW="418918" imgH="11425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24272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0502" name="AutoShape 22"/>
          <p:cNvSpPr>
            <a:spLocks noChangeArrowheads="1"/>
          </p:cNvSpPr>
          <p:nvPr/>
        </p:nvSpPr>
        <p:spPr bwMode="auto">
          <a:xfrm>
            <a:off x="3962400" y="2667000"/>
            <a:ext cx="928688" cy="1077913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Pop</a:t>
            </a:r>
          </a:p>
        </p:txBody>
      </p:sp>
      <p:sp>
        <p:nvSpPr>
          <p:cNvPr id="660503" name="Rectangle 23"/>
          <p:cNvSpPr>
            <a:spLocks noChangeArrowheads="1"/>
          </p:cNvSpPr>
          <p:nvPr/>
        </p:nvSpPr>
        <p:spPr bwMode="auto">
          <a:xfrm>
            <a:off x="838200" y="3962400"/>
            <a:ext cx="8382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0506" name="Line 26"/>
          <p:cNvSpPr>
            <a:spLocks noChangeShapeType="1"/>
          </p:cNvSpPr>
          <p:nvPr/>
        </p:nvSpPr>
        <p:spPr bwMode="auto">
          <a:xfrm flipH="1">
            <a:off x="1676400" y="4038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0507" name="Text Box 27"/>
          <p:cNvSpPr txBox="1">
            <a:spLocks noChangeArrowheads="1"/>
          </p:cNvSpPr>
          <p:nvPr/>
        </p:nvSpPr>
        <p:spPr bwMode="auto">
          <a:xfrm>
            <a:off x="2209800" y="3810000"/>
            <a:ext cx="808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top</a:t>
            </a:r>
          </a:p>
        </p:txBody>
      </p:sp>
      <p:sp>
        <p:nvSpPr>
          <p:cNvPr id="660508" name="Text Box 28"/>
          <p:cNvSpPr txBox="1">
            <a:spLocks noChangeArrowheads="1"/>
          </p:cNvSpPr>
          <p:nvPr/>
        </p:nvSpPr>
        <p:spPr bwMode="auto">
          <a:xfrm>
            <a:off x="0" y="1600200"/>
            <a:ext cx="1131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660509" name="Text Box 29"/>
          <p:cNvSpPr txBox="1">
            <a:spLocks noChangeArrowheads="1"/>
          </p:cNvSpPr>
          <p:nvPr/>
        </p:nvSpPr>
        <p:spPr bwMode="auto">
          <a:xfrm>
            <a:off x="609600" y="3048000"/>
            <a:ext cx="1211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660511" name="Text Box 31"/>
          <p:cNvSpPr txBox="1">
            <a:spLocks noChangeArrowheads="1"/>
          </p:cNvSpPr>
          <p:nvPr/>
        </p:nvSpPr>
        <p:spPr bwMode="auto">
          <a:xfrm>
            <a:off x="2514600" y="0"/>
            <a:ext cx="44275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Pop from Empty Stack</a:t>
            </a:r>
          </a:p>
        </p:txBody>
      </p:sp>
      <p:sp>
        <p:nvSpPr>
          <p:cNvPr id="660517" name="Text Box 37"/>
          <p:cNvSpPr txBox="1">
            <a:spLocks noChangeArrowheads="1"/>
          </p:cNvSpPr>
          <p:nvPr/>
        </p:nvSpPr>
        <p:spPr bwMode="auto">
          <a:xfrm>
            <a:off x="5257800" y="2895600"/>
            <a:ext cx="34051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00"/>
                </a:solidFill>
                <a:latin typeface="Comic Sans MS" charset="0"/>
                <a:ea typeface="ＭＳ Ｐゴシック" charset="0"/>
              </a:rPr>
              <a:t>Automaton halts!</a:t>
            </a:r>
          </a:p>
        </p:txBody>
      </p:sp>
      <p:sp>
        <p:nvSpPr>
          <p:cNvPr id="660518" name="Text Box 38"/>
          <p:cNvSpPr txBox="1">
            <a:spLocks noChangeArrowheads="1"/>
          </p:cNvSpPr>
          <p:nvPr/>
        </p:nvSpPr>
        <p:spPr bwMode="auto">
          <a:xfrm>
            <a:off x="228600" y="4876800"/>
            <a:ext cx="8348663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If the automaton attempts to pop from 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empty stack then it halts and rejects input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30300" y="168275"/>
            <a:ext cx="7239000" cy="746125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ea typeface="+mj-ea"/>
              </a:rPr>
              <a:t>Non-Determinism</a:t>
            </a:r>
          </a:p>
        </p:txBody>
      </p:sp>
      <p:sp>
        <p:nvSpPr>
          <p:cNvPr id="520195" name="Oval 3"/>
          <p:cNvSpPr>
            <a:spLocks noChangeArrowheads="1"/>
          </p:cNvSpPr>
          <p:nvPr/>
        </p:nvSpPr>
        <p:spPr bwMode="auto">
          <a:xfrm>
            <a:off x="304800" y="41148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0196" name="Oval 4"/>
          <p:cNvSpPr>
            <a:spLocks noChangeArrowheads="1"/>
          </p:cNvSpPr>
          <p:nvPr/>
        </p:nvSpPr>
        <p:spPr bwMode="auto">
          <a:xfrm>
            <a:off x="2895600" y="2819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0197" name="Line 5"/>
          <p:cNvSpPr>
            <a:spLocks noChangeShapeType="1"/>
          </p:cNvSpPr>
          <p:nvPr/>
        </p:nvSpPr>
        <p:spPr bwMode="auto">
          <a:xfrm flipV="1">
            <a:off x="990600" y="3276600"/>
            <a:ext cx="1905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/>
        </p:nvGraphicFramePr>
        <p:xfrm>
          <a:off x="457200" y="42672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2672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7"/>
          <p:cNvGraphicFramePr>
            <a:graphicFrameLocks noChangeAspect="1"/>
          </p:cNvGraphicFramePr>
          <p:nvPr/>
        </p:nvGraphicFramePr>
        <p:xfrm>
          <a:off x="3022600" y="2971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2971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/>
          <p:cNvGraphicFramePr>
            <a:graphicFrameLocks noChangeAspect="1"/>
          </p:cNvGraphicFramePr>
          <p:nvPr/>
        </p:nvGraphicFramePr>
        <p:xfrm>
          <a:off x="685800" y="3200400"/>
          <a:ext cx="166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9" name="Equation" r:id="rId7" imgW="1663700" imgH="444500" progId="Equation.3">
                  <p:embed/>
                </p:oleObj>
              </mc:Choice>
              <mc:Fallback>
                <p:oleObj name="Equation" r:id="rId7" imgW="1663700" imgH="444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200400"/>
                        <a:ext cx="166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201" name="Line 9"/>
          <p:cNvSpPr>
            <a:spLocks noChangeShapeType="1"/>
          </p:cNvSpPr>
          <p:nvPr/>
        </p:nvSpPr>
        <p:spPr bwMode="auto">
          <a:xfrm>
            <a:off x="914400" y="4724400"/>
            <a:ext cx="1905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0202" name="Oval 10"/>
          <p:cNvSpPr>
            <a:spLocks noChangeArrowheads="1"/>
          </p:cNvSpPr>
          <p:nvPr/>
        </p:nvSpPr>
        <p:spPr bwMode="auto">
          <a:xfrm>
            <a:off x="2819400" y="5562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3323" name="Object 11"/>
          <p:cNvGraphicFramePr>
            <a:graphicFrameLocks noChangeAspect="1"/>
          </p:cNvGraphicFramePr>
          <p:nvPr/>
        </p:nvGraphicFramePr>
        <p:xfrm>
          <a:off x="2952750" y="57086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57086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4" name="Object 12"/>
          <p:cNvGraphicFramePr>
            <a:graphicFrameLocks noChangeAspect="1"/>
          </p:cNvGraphicFramePr>
          <p:nvPr/>
        </p:nvGraphicFramePr>
        <p:xfrm>
          <a:off x="685800" y="5486400"/>
          <a:ext cx="166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1" name="Equation" r:id="rId11" imgW="1663700" imgH="444500" progId="Equation.3">
                  <p:embed/>
                </p:oleObj>
              </mc:Choice>
              <mc:Fallback>
                <p:oleObj name="Equation" r:id="rId11" imgW="1663700" imgH="444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486400"/>
                        <a:ext cx="166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205" name="Oval 13"/>
          <p:cNvSpPr>
            <a:spLocks noChangeArrowheads="1"/>
          </p:cNvSpPr>
          <p:nvPr/>
        </p:nvSpPr>
        <p:spPr bwMode="auto">
          <a:xfrm>
            <a:off x="5207000" y="41148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0206" name="Oval 14"/>
          <p:cNvSpPr>
            <a:spLocks noChangeArrowheads="1"/>
          </p:cNvSpPr>
          <p:nvPr/>
        </p:nvSpPr>
        <p:spPr bwMode="auto">
          <a:xfrm>
            <a:off x="8026400" y="41148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0207" name="Line 15"/>
          <p:cNvSpPr>
            <a:spLocks noChangeShapeType="1"/>
          </p:cNvSpPr>
          <p:nvPr/>
        </p:nvSpPr>
        <p:spPr bwMode="auto">
          <a:xfrm>
            <a:off x="5892800" y="44958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3328" name="Object 16"/>
          <p:cNvGraphicFramePr>
            <a:graphicFrameLocks noChangeAspect="1"/>
          </p:cNvGraphicFramePr>
          <p:nvPr/>
        </p:nvGraphicFramePr>
        <p:xfrm>
          <a:off x="5359400" y="42672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2" name="Equation" r:id="rId13" imgW="381000" imgH="457200" progId="Equation.3">
                  <p:embed/>
                </p:oleObj>
              </mc:Choice>
              <mc:Fallback>
                <p:oleObj name="Equation" r:id="rId13" imgW="381000" imgH="457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400" y="42672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9" name="Object 17"/>
          <p:cNvGraphicFramePr>
            <a:graphicFrameLocks noChangeAspect="1"/>
          </p:cNvGraphicFramePr>
          <p:nvPr/>
        </p:nvGraphicFramePr>
        <p:xfrm>
          <a:off x="8153400" y="42672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" name="Equation" r:id="rId15" imgW="431800" imgH="457200" progId="Equation.3">
                  <p:embed/>
                </p:oleObj>
              </mc:Choice>
              <mc:Fallback>
                <p:oleObj name="Equation" r:id="rId15" imgW="431800" imgH="457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42672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535786"/>
              </p:ext>
            </p:extLst>
          </p:nvPr>
        </p:nvGraphicFramePr>
        <p:xfrm>
          <a:off x="6197996" y="3969989"/>
          <a:ext cx="1523207" cy="594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" name="Equation" r:id="rId17" imgW="520560" imgH="203040" progId="Equation.3">
                  <p:embed/>
                </p:oleObj>
              </mc:Choice>
              <mc:Fallback>
                <p:oleObj name="Equation" r:id="rId17" imgW="520560" imgH="2030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996" y="3969989"/>
                        <a:ext cx="1523207" cy="594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560725"/>
              </p:ext>
            </p:extLst>
          </p:nvPr>
        </p:nvGraphicFramePr>
        <p:xfrm>
          <a:off x="5932069" y="5028406"/>
          <a:ext cx="2286419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" name="Equation" r:id="rId19" imgW="965160" imgH="177480" progId="Equation.3">
                  <p:embed/>
                </p:oleObj>
              </mc:Choice>
              <mc:Fallback>
                <p:oleObj name="Equation" r:id="rId19" imgW="965160" imgH="177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2069" y="5028406"/>
                        <a:ext cx="2286419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212" name="Text Box 20"/>
          <p:cNvSpPr txBox="1">
            <a:spLocks noChangeArrowheads="1"/>
          </p:cNvSpPr>
          <p:nvPr/>
        </p:nvSpPr>
        <p:spPr bwMode="auto">
          <a:xfrm>
            <a:off x="1600200" y="990600"/>
            <a:ext cx="6054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FF3300"/>
                </a:solidFill>
                <a:latin typeface="Comic Sans MS" charset="0"/>
                <a:ea typeface="ＭＳ Ｐゴシック" charset="0"/>
              </a:rPr>
              <a:t>PDAs are non-deterministic</a:t>
            </a:r>
          </a:p>
        </p:txBody>
      </p:sp>
      <p:sp>
        <p:nvSpPr>
          <p:cNvPr id="520214" name="Text Box 22"/>
          <p:cNvSpPr txBox="1">
            <a:spLocks noChangeArrowheads="1"/>
          </p:cNvSpPr>
          <p:nvPr/>
        </p:nvSpPr>
        <p:spPr bwMode="auto">
          <a:xfrm>
            <a:off x="914400" y="1905000"/>
            <a:ext cx="730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Allowed non-deterministic transitions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33400"/>
            <a:ext cx="7239000" cy="762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ea typeface="+mj-ea"/>
              </a:rPr>
              <a:t>Example PDA</a:t>
            </a:r>
          </a:p>
        </p:txBody>
      </p:sp>
      <p:graphicFrame>
        <p:nvGraphicFramePr>
          <p:cNvPr id="14363" name="Object 27"/>
          <p:cNvGraphicFramePr>
            <a:graphicFrameLocks noGrp="1" noChangeAspect="1"/>
          </p:cNvGraphicFramePr>
          <p:nvPr>
            <p:ph idx="1"/>
          </p:nvPr>
        </p:nvGraphicFramePr>
        <p:xfrm>
          <a:off x="3581400" y="2057400"/>
          <a:ext cx="49530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7" name="Equation" r:id="rId3" imgW="1333500" imgH="228600" progId="Equation.3">
                  <p:embed/>
                </p:oleObj>
              </mc:Choice>
              <mc:Fallback>
                <p:oleObj name="Equation" r:id="rId3" imgW="133350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057400"/>
                        <a:ext cx="49530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4819" name="Oval 3"/>
          <p:cNvSpPr>
            <a:spLocks noChangeArrowheads="1"/>
          </p:cNvSpPr>
          <p:nvPr/>
        </p:nvSpPr>
        <p:spPr bwMode="auto">
          <a:xfrm>
            <a:off x="32004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4820" name="Line 4"/>
          <p:cNvSpPr>
            <a:spLocks noChangeShapeType="1"/>
          </p:cNvSpPr>
          <p:nvPr/>
        </p:nvSpPr>
        <p:spPr bwMode="auto">
          <a:xfrm>
            <a:off x="12192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4821" name="Line 5"/>
          <p:cNvSpPr>
            <a:spLocks noChangeShapeType="1"/>
          </p:cNvSpPr>
          <p:nvPr/>
        </p:nvSpPr>
        <p:spPr bwMode="auto">
          <a:xfrm>
            <a:off x="64008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4822" name="Line 6"/>
          <p:cNvSpPr>
            <a:spLocks noChangeShapeType="1"/>
          </p:cNvSpPr>
          <p:nvPr/>
        </p:nvSpPr>
        <p:spPr bwMode="auto">
          <a:xfrm>
            <a:off x="38100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4823" name="Freeform 7"/>
          <p:cNvSpPr>
            <a:spLocks/>
          </p:cNvSpPr>
          <p:nvPr/>
        </p:nvSpPr>
        <p:spPr bwMode="auto">
          <a:xfrm>
            <a:off x="29718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74824" name="Freeform 8"/>
          <p:cNvSpPr>
            <a:spLocks/>
          </p:cNvSpPr>
          <p:nvPr/>
        </p:nvSpPr>
        <p:spPr bwMode="auto">
          <a:xfrm>
            <a:off x="55626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74825" name="Line 9"/>
          <p:cNvSpPr>
            <a:spLocks noChangeShapeType="1"/>
          </p:cNvSpPr>
          <p:nvPr/>
        </p:nvSpPr>
        <p:spPr bwMode="auto">
          <a:xfrm>
            <a:off x="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4826" name="Text Box 10"/>
          <p:cNvSpPr txBox="1">
            <a:spLocks noChangeArrowheads="1"/>
          </p:cNvSpPr>
          <p:nvPr/>
        </p:nvSpPr>
        <p:spPr bwMode="auto">
          <a:xfrm>
            <a:off x="1965325" y="5221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43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99748"/>
              </p:ext>
            </p:extLst>
          </p:nvPr>
        </p:nvGraphicFramePr>
        <p:xfrm>
          <a:off x="1524000" y="5465286"/>
          <a:ext cx="1612800" cy="476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8" name="Equation" r:id="rId5" imgW="558720" imgH="164880" progId="Equation.3">
                  <p:embed/>
                </p:oleObj>
              </mc:Choice>
              <mc:Fallback>
                <p:oleObj name="Equation" r:id="rId5" imgW="558720" imgH="1648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465286"/>
                        <a:ext cx="1612800" cy="4765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4828" name="Oval 12"/>
          <p:cNvSpPr>
            <a:spLocks noChangeArrowheads="1"/>
          </p:cNvSpPr>
          <p:nvPr/>
        </p:nvSpPr>
        <p:spPr bwMode="auto">
          <a:xfrm>
            <a:off x="5334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4829" name="Oval 13"/>
          <p:cNvSpPr>
            <a:spLocks noChangeArrowheads="1"/>
          </p:cNvSpPr>
          <p:nvPr/>
        </p:nvSpPr>
        <p:spPr bwMode="auto">
          <a:xfrm>
            <a:off x="4572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4830" name="Oval 14"/>
          <p:cNvSpPr>
            <a:spLocks noChangeArrowheads="1"/>
          </p:cNvSpPr>
          <p:nvPr/>
        </p:nvSpPr>
        <p:spPr bwMode="auto">
          <a:xfrm>
            <a:off x="5791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4831" name="Oval 15"/>
          <p:cNvSpPr>
            <a:spLocks noChangeArrowheads="1"/>
          </p:cNvSpPr>
          <p:nvPr/>
        </p:nvSpPr>
        <p:spPr bwMode="auto">
          <a:xfrm>
            <a:off x="8458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4832" name="Oval 16"/>
          <p:cNvSpPr>
            <a:spLocks noChangeArrowheads="1"/>
          </p:cNvSpPr>
          <p:nvPr/>
        </p:nvSpPr>
        <p:spPr bwMode="auto">
          <a:xfrm>
            <a:off x="83820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435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118861"/>
              </p:ext>
            </p:extLst>
          </p:nvPr>
        </p:nvGraphicFramePr>
        <p:xfrm>
          <a:off x="2654350" y="4191000"/>
          <a:ext cx="1612800" cy="49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9" name="Equation" r:id="rId7" imgW="533160" imgH="164880" progId="Equation.3">
                  <p:embed/>
                </p:oleObj>
              </mc:Choice>
              <mc:Fallback>
                <p:oleObj name="Equation" r:id="rId7" imgW="533160" imgH="1648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50" y="4191000"/>
                        <a:ext cx="1612800" cy="49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498985"/>
              </p:ext>
            </p:extLst>
          </p:nvPr>
        </p:nvGraphicFramePr>
        <p:xfrm>
          <a:off x="3994200" y="5331600"/>
          <a:ext cx="1612800" cy="6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" name="Equation" r:id="rId9" imgW="533160" imgH="203040" progId="Equation.3">
                  <p:embed/>
                </p:oleObj>
              </mc:Choice>
              <mc:Fallback>
                <p:oleObj name="Equation" r:id="rId9" imgW="533160" imgH="2030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200" y="5331600"/>
                        <a:ext cx="1612800" cy="6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5" name="Object 19"/>
          <p:cNvGraphicFramePr>
            <a:graphicFrameLocks noChangeAspect="1"/>
          </p:cNvGraphicFramePr>
          <p:nvPr/>
        </p:nvGraphicFramePr>
        <p:xfrm>
          <a:off x="614363" y="56388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1" name="Equation" r:id="rId11" imgW="444500" imgH="469900" progId="Equation.3">
                  <p:embed/>
                </p:oleObj>
              </mc:Choice>
              <mc:Fallback>
                <p:oleObj name="Equation" r:id="rId11" imgW="444500" imgH="469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56388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6" name="Object 20"/>
          <p:cNvGraphicFramePr>
            <a:graphicFrameLocks noChangeAspect="1"/>
          </p:cNvGraphicFramePr>
          <p:nvPr/>
        </p:nvGraphicFramePr>
        <p:xfrm>
          <a:off x="3313113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2" name="Equation" r:id="rId13" imgW="381000" imgH="457200" progId="Equation.3">
                  <p:embed/>
                </p:oleObj>
              </mc:Choice>
              <mc:Fallback>
                <p:oleObj name="Equation" r:id="rId13" imgW="38100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7" name="Object 21"/>
          <p:cNvGraphicFramePr>
            <a:graphicFrameLocks noChangeAspect="1"/>
          </p:cNvGraphicFramePr>
          <p:nvPr/>
        </p:nvGraphicFramePr>
        <p:xfrm>
          <a:off x="5846763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3" name="Equation" r:id="rId15" imgW="431800" imgH="457200" progId="Equation.3">
                  <p:embed/>
                </p:oleObj>
              </mc:Choice>
              <mc:Fallback>
                <p:oleObj name="Equation" r:id="rId15" imgW="431800" imgH="457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8" name="Object 22"/>
          <p:cNvGraphicFramePr>
            <a:graphicFrameLocks noChangeAspect="1"/>
          </p:cNvGraphicFramePr>
          <p:nvPr/>
        </p:nvGraphicFramePr>
        <p:xfrm>
          <a:off x="8520113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4" name="Equation" r:id="rId17" imgW="419100" imgH="469900" progId="Equation.3">
                  <p:embed/>
                </p:oleObj>
              </mc:Choice>
              <mc:Fallback>
                <p:oleObj name="Equation" r:id="rId17" imgW="419100" imgH="4699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252492"/>
              </p:ext>
            </p:extLst>
          </p:nvPr>
        </p:nvGraphicFramePr>
        <p:xfrm>
          <a:off x="5245150" y="4114800"/>
          <a:ext cx="1612800" cy="6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" name="Equation" r:id="rId19" imgW="533160" imgH="203040" progId="Equation.3">
                  <p:embed/>
                </p:oleObj>
              </mc:Choice>
              <mc:Fallback>
                <p:oleObj name="Equation" r:id="rId19" imgW="533160" imgH="2030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50" y="4114800"/>
                        <a:ext cx="1612800" cy="6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750234"/>
              </p:ext>
            </p:extLst>
          </p:nvPr>
        </p:nvGraphicFramePr>
        <p:xfrm>
          <a:off x="6585000" y="5324107"/>
          <a:ext cx="1612800" cy="62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6" name="Equation" r:id="rId21" imgW="520560" imgH="203040" progId="Equation.3">
                  <p:embed/>
                </p:oleObj>
              </mc:Choice>
              <mc:Fallback>
                <p:oleObj name="Equation" r:id="rId21" imgW="520560" imgH="2030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5000" y="5324107"/>
                        <a:ext cx="1612800" cy="629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4841" name="Text Box 25"/>
          <p:cNvSpPr txBox="1">
            <a:spLocks noChangeArrowheads="1"/>
          </p:cNvSpPr>
          <p:nvPr/>
        </p:nvSpPr>
        <p:spPr bwMode="auto">
          <a:xfrm>
            <a:off x="304800" y="2209800"/>
            <a:ext cx="2085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PDA       : </a:t>
            </a:r>
          </a:p>
        </p:txBody>
      </p:sp>
      <p:graphicFrame>
        <p:nvGraphicFramePr>
          <p:cNvPr id="14362" name="Object 26"/>
          <p:cNvGraphicFramePr>
            <a:graphicFrameLocks noChangeAspect="1"/>
          </p:cNvGraphicFramePr>
          <p:nvPr/>
        </p:nvGraphicFramePr>
        <p:xfrm>
          <a:off x="1524000" y="2286000"/>
          <a:ext cx="5445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7" name="Equation" r:id="rId23" imgW="545863" imgH="393529" progId="Equation.3">
                  <p:embed/>
                </p:oleObj>
              </mc:Choice>
              <mc:Fallback>
                <p:oleObj name="Equation" r:id="rId23" imgW="545863" imgH="39352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86000"/>
                        <a:ext cx="5445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84" name="Object 28"/>
          <p:cNvGraphicFramePr>
            <a:graphicFrameLocks noGrp="1" noChangeAspect="1"/>
          </p:cNvGraphicFramePr>
          <p:nvPr>
            <p:ph idx="1"/>
          </p:nvPr>
        </p:nvGraphicFramePr>
        <p:xfrm>
          <a:off x="2438400" y="1588"/>
          <a:ext cx="44958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1" name="Equation" r:id="rId3" imgW="1333500" imgH="228600" progId="Equation.3">
                  <p:embed/>
                </p:oleObj>
              </mc:Choice>
              <mc:Fallback>
                <p:oleObj name="Equation" r:id="rId3" imgW="1333500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588"/>
                        <a:ext cx="4495800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220" name="Oval 4"/>
          <p:cNvSpPr>
            <a:spLocks noChangeArrowheads="1"/>
          </p:cNvSpPr>
          <p:nvPr/>
        </p:nvSpPr>
        <p:spPr bwMode="auto">
          <a:xfrm>
            <a:off x="32004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1221" name="Line 5"/>
          <p:cNvSpPr>
            <a:spLocks noChangeShapeType="1"/>
          </p:cNvSpPr>
          <p:nvPr/>
        </p:nvSpPr>
        <p:spPr bwMode="auto">
          <a:xfrm>
            <a:off x="12192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1222" name="Line 6"/>
          <p:cNvSpPr>
            <a:spLocks noChangeShapeType="1"/>
          </p:cNvSpPr>
          <p:nvPr/>
        </p:nvSpPr>
        <p:spPr bwMode="auto">
          <a:xfrm>
            <a:off x="64008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1223" name="Line 7"/>
          <p:cNvSpPr>
            <a:spLocks noChangeShapeType="1"/>
          </p:cNvSpPr>
          <p:nvPr/>
        </p:nvSpPr>
        <p:spPr bwMode="auto">
          <a:xfrm>
            <a:off x="38100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1224" name="Freeform 8"/>
          <p:cNvSpPr>
            <a:spLocks/>
          </p:cNvSpPr>
          <p:nvPr/>
        </p:nvSpPr>
        <p:spPr bwMode="auto">
          <a:xfrm>
            <a:off x="29718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1225" name="Freeform 9"/>
          <p:cNvSpPr>
            <a:spLocks/>
          </p:cNvSpPr>
          <p:nvPr/>
        </p:nvSpPr>
        <p:spPr bwMode="auto">
          <a:xfrm>
            <a:off x="55626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1226" name="Line 10"/>
          <p:cNvSpPr>
            <a:spLocks noChangeShapeType="1"/>
          </p:cNvSpPr>
          <p:nvPr/>
        </p:nvSpPr>
        <p:spPr bwMode="auto">
          <a:xfrm>
            <a:off x="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1227" name="Text Box 11"/>
          <p:cNvSpPr txBox="1">
            <a:spLocks noChangeArrowheads="1"/>
          </p:cNvSpPr>
          <p:nvPr/>
        </p:nvSpPr>
        <p:spPr bwMode="auto">
          <a:xfrm>
            <a:off x="1965325" y="5221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537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3693" y="5486400"/>
          <a:ext cx="1612800" cy="49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2" name="Equation" r:id="rId5" imgW="533160" imgH="164880" progId="Equation.3">
                  <p:embed/>
                </p:oleObj>
              </mc:Choice>
              <mc:Fallback>
                <p:oleObj name="Equation" r:id="rId5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3693" y="5486400"/>
                        <a:ext cx="1612800" cy="49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229" name="Oval 13"/>
          <p:cNvSpPr>
            <a:spLocks noChangeArrowheads="1"/>
          </p:cNvSpPr>
          <p:nvPr/>
        </p:nvSpPr>
        <p:spPr bwMode="auto">
          <a:xfrm>
            <a:off x="5334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1230" name="Oval 14"/>
          <p:cNvSpPr>
            <a:spLocks noChangeArrowheads="1"/>
          </p:cNvSpPr>
          <p:nvPr/>
        </p:nvSpPr>
        <p:spPr bwMode="auto">
          <a:xfrm>
            <a:off x="4572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1231" name="Oval 15"/>
          <p:cNvSpPr>
            <a:spLocks noChangeArrowheads="1"/>
          </p:cNvSpPr>
          <p:nvPr/>
        </p:nvSpPr>
        <p:spPr bwMode="auto">
          <a:xfrm>
            <a:off x="5791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1232" name="Oval 16"/>
          <p:cNvSpPr>
            <a:spLocks noChangeArrowheads="1"/>
          </p:cNvSpPr>
          <p:nvPr/>
        </p:nvSpPr>
        <p:spPr bwMode="auto">
          <a:xfrm>
            <a:off x="8458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1233" name="Oval 17"/>
          <p:cNvSpPr>
            <a:spLocks noChangeArrowheads="1"/>
          </p:cNvSpPr>
          <p:nvPr/>
        </p:nvSpPr>
        <p:spPr bwMode="auto">
          <a:xfrm>
            <a:off x="83820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5378" name="Object 20"/>
          <p:cNvGraphicFramePr>
            <a:graphicFrameLocks noChangeAspect="1"/>
          </p:cNvGraphicFramePr>
          <p:nvPr/>
        </p:nvGraphicFramePr>
        <p:xfrm>
          <a:off x="614363" y="56388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3" name="Equation" r:id="rId7" imgW="444500" imgH="469900" progId="Equation.3">
                  <p:embed/>
                </p:oleObj>
              </mc:Choice>
              <mc:Fallback>
                <p:oleObj name="Equation" r:id="rId7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56388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9" name="Object 21"/>
          <p:cNvGraphicFramePr>
            <a:graphicFrameLocks noChangeAspect="1"/>
          </p:cNvGraphicFramePr>
          <p:nvPr/>
        </p:nvGraphicFramePr>
        <p:xfrm>
          <a:off x="3313113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4" name="Equation" r:id="rId9" imgW="381000" imgH="457200" progId="Equation.3">
                  <p:embed/>
                </p:oleObj>
              </mc:Choice>
              <mc:Fallback>
                <p:oleObj name="Equation" r:id="rId9" imgW="381000" imgH="457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0" name="Object 22"/>
          <p:cNvGraphicFramePr>
            <a:graphicFrameLocks noChangeAspect="1"/>
          </p:cNvGraphicFramePr>
          <p:nvPr/>
        </p:nvGraphicFramePr>
        <p:xfrm>
          <a:off x="5846763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5" name="Equation" r:id="rId11" imgW="431800" imgH="457200" progId="Equation.3">
                  <p:embed/>
                </p:oleObj>
              </mc:Choice>
              <mc:Fallback>
                <p:oleObj name="Equation" r:id="rId11" imgW="431800" imgH="457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1" name="Object 23"/>
          <p:cNvGraphicFramePr>
            <a:graphicFrameLocks noChangeAspect="1"/>
          </p:cNvGraphicFramePr>
          <p:nvPr/>
        </p:nvGraphicFramePr>
        <p:xfrm>
          <a:off x="8520113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6" name="Equation" r:id="rId13" imgW="419100" imgH="469900" progId="Equation.3">
                  <p:embed/>
                </p:oleObj>
              </mc:Choice>
              <mc:Fallback>
                <p:oleObj name="Equation" r:id="rId13" imgW="419100" imgH="4699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400" y="5340318"/>
          <a:ext cx="1612800" cy="62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7" name="Equation" r:id="rId15" imgW="520560" imgH="203040" progId="Equation.3">
                  <p:embed/>
                </p:oleObj>
              </mc:Choice>
              <mc:Fallback>
                <p:oleObj name="Equation" r:id="rId15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400" y="5340318"/>
                        <a:ext cx="1612800" cy="629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248" name="Text Box 32"/>
          <p:cNvSpPr txBox="1">
            <a:spLocks noChangeArrowheads="1"/>
          </p:cNvSpPr>
          <p:nvPr/>
        </p:nvSpPr>
        <p:spPr bwMode="auto">
          <a:xfrm>
            <a:off x="228600" y="762000"/>
            <a:ext cx="2305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99"/>
                </a:solidFill>
                <a:latin typeface="Comic Sans MS" charset="0"/>
                <a:ea typeface="ＭＳ Ｐゴシック" charset="0"/>
              </a:rPr>
              <a:t>Basic Idea:</a:t>
            </a:r>
          </a:p>
        </p:txBody>
      </p:sp>
      <p:sp>
        <p:nvSpPr>
          <p:cNvPr id="521249" name="Text Box 33"/>
          <p:cNvSpPr txBox="1">
            <a:spLocks noChangeArrowheads="1"/>
          </p:cNvSpPr>
          <p:nvPr/>
        </p:nvSpPr>
        <p:spPr bwMode="auto">
          <a:xfrm>
            <a:off x="0" y="1600200"/>
            <a:ext cx="3021013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>
              <a:buFontTx/>
              <a:buAutoNum type="arabicPeriod"/>
            </a:pPr>
            <a:r>
              <a:rPr lang="en-US" altLang="tr-TR"/>
              <a:t>Push the a</a:t>
            </a:r>
            <a:r>
              <a:rPr lang="ja-JP" altLang="en-US">
                <a:latin typeface="Arial" pitchFamily="34" charset="0"/>
              </a:rPr>
              <a:t>’</a:t>
            </a:r>
            <a:r>
              <a:rPr lang="en-US" altLang="ja-JP"/>
              <a:t>s </a:t>
            </a:r>
          </a:p>
          <a:p>
            <a:r>
              <a:rPr lang="en-US" altLang="tr-TR"/>
              <a:t>    on the stack</a:t>
            </a:r>
          </a:p>
        </p:txBody>
      </p:sp>
      <p:sp>
        <p:nvSpPr>
          <p:cNvPr id="521253" name="Text Box 37"/>
          <p:cNvSpPr txBox="1">
            <a:spLocks noChangeArrowheads="1"/>
          </p:cNvSpPr>
          <p:nvPr/>
        </p:nvSpPr>
        <p:spPr bwMode="auto">
          <a:xfrm>
            <a:off x="3810000" y="1676400"/>
            <a:ext cx="5006975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r>
              <a:rPr lang="en-US" altLang="tr-TR"/>
              <a:t>2. Match the b</a:t>
            </a:r>
            <a:r>
              <a:rPr lang="ja-JP" altLang="en-US">
                <a:latin typeface="Arial" pitchFamily="34" charset="0"/>
              </a:rPr>
              <a:t>’</a:t>
            </a:r>
            <a:r>
              <a:rPr lang="en-US" altLang="ja-JP"/>
              <a:t>s on input </a:t>
            </a:r>
          </a:p>
          <a:p>
            <a:r>
              <a:rPr lang="en-US" altLang="tr-TR"/>
              <a:t>    with a</a:t>
            </a:r>
            <a:r>
              <a:rPr lang="ja-JP" altLang="en-US">
                <a:latin typeface="Arial" pitchFamily="34" charset="0"/>
              </a:rPr>
              <a:t>’</a:t>
            </a:r>
            <a:r>
              <a:rPr lang="en-US" altLang="ja-JP"/>
              <a:t>s on stack </a:t>
            </a:r>
            <a:endParaRPr lang="en-US" altLang="tr-TR"/>
          </a:p>
        </p:txBody>
      </p:sp>
      <p:sp>
        <p:nvSpPr>
          <p:cNvPr id="521257" name="Line 41"/>
          <p:cNvSpPr>
            <a:spLocks noChangeShapeType="1"/>
          </p:cNvSpPr>
          <p:nvPr/>
        </p:nvSpPr>
        <p:spPr bwMode="auto">
          <a:xfrm>
            <a:off x="1371600" y="2743200"/>
            <a:ext cx="1676400" cy="1295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1258" name="Line 42"/>
          <p:cNvSpPr>
            <a:spLocks noChangeShapeType="1"/>
          </p:cNvSpPr>
          <p:nvPr/>
        </p:nvSpPr>
        <p:spPr bwMode="auto">
          <a:xfrm>
            <a:off x="5943600" y="2819400"/>
            <a:ext cx="0" cy="1219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1259" name="Text Box 43"/>
          <p:cNvSpPr txBox="1">
            <a:spLocks noChangeArrowheads="1"/>
          </p:cNvSpPr>
          <p:nvPr/>
        </p:nvSpPr>
        <p:spPr bwMode="auto">
          <a:xfrm>
            <a:off x="7285038" y="3276600"/>
            <a:ext cx="1858962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3. Match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    found</a:t>
            </a:r>
          </a:p>
        </p:txBody>
      </p:sp>
      <p:sp>
        <p:nvSpPr>
          <p:cNvPr id="521260" name="Line 44"/>
          <p:cNvSpPr>
            <a:spLocks noChangeShapeType="1"/>
          </p:cNvSpPr>
          <p:nvPr/>
        </p:nvSpPr>
        <p:spPr bwMode="auto">
          <a:xfrm flipH="1">
            <a:off x="7543800" y="4572000"/>
            <a:ext cx="533400" cy="762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8" name="Equation" r:id="rId17" imgW="533160" imgH="164880" progId="Equation.3">
                  <p:embed/>
                </p:oleObj>
              </mc:Choice>
              <mc:Fallback>
                <p:oleObj name="Equation" r:id="rId17" imgW="533160" imgH="1648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1618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9" name="Equation" r:id="rId19" imgW="533160" imgH="203040" progId="Equation.3">
                  <p:embed/>
                </p:oleObj>
              </mc:Choice>
              <mc:Fallback>
                <p:oleObj name="Equation" r:id="rId19" imgW="533160" imgH="2030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1618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368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0" name="Equation" r:id="rId21" imgW="533160" imgH="203040" progId="Equation.3">
                  <p:embed/>
                </p:oleObj>
              </mc:Choice>
              <mc:Fallback>
                <p:oleObj name="Equation" r:id="rId21" imgW="533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368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Oval 2"/>
          <p:cNvSpPr>
            <a:spLocks noChangeArrowheads="1"/>
          </p:cNvSpPr>
          <p:nvPr/>
        </p:nvSpPr>
        <p:spPr bwMode="auto">
          <a:xfrm>
            <a:off x="32004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43" name="Line 3"/>
          <p:cNvSpPr>
            <a:spLocks noChangeShapeType="1"/>
          </p:cNvSpPr>
          <p:nvPr/>
        </p:nvSpPr>
        <p:spPr bwMode="auto">
          <a:xfrm>
            <a:off x="12192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44" name="Line 4"/>
          <p:cNvSpPr>
            <a:spLocks noChangeShapeType="1"/>
          </p:cNvSpPr>
          <p:nvPr/>
        </p:nvSpPr>
        <p:spPr bwMode="auto">
          <a:xfrm>
            <a:off x="64008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45" name="Line 5"/>
          <p:cNvSpPr>
            <a:spLocks noChangeShapeType="1"/>
          </p:cNvSpPr>
          <p:nvPr/>
        </p:nvSpPr>
        <p:spPr bwMode="auto">
          <a:xfrm>
            <a:off x="38100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46" name="Freeform 6"/>
          <p:cNvSpPr>
            <a:spLocks/>
          </p:cNvSpPr>
          <p:nvPr/>
        </p:nvSpPr>
        <p:spPr bwMode="auto">
          <a:xfrm>
            <a:off x="29718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2247" name="Freeform 7"/>
          <p:cNvSpPr>
            <a:spLocks/>
          </p:cNvSpPr>
          <p:nvPr/>
        </p:nvSpPr>
        <p:spPr bwMode="auto">
          <a:xfrm>
            <a:off x="55626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2248" name="Line 8"/>
          <p:cNvSpPr>
            <a:spLocks noChangeShapeType="1"/>
          </p:cNvSpPr>
          <p:nvPr/>
        </p:nvSpPr>
        <p:spPr bwMode="auto">
          <a:xfrm>
            <a:off x="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49" name="Text Box 9"/>
          <p:cNvSpPr txBox="1">
            <a:spLocks noChangeArrowheads="1"/>
          </p:cNvSpPr>
          <p:nvPr/>
        </p:nvSpPr>
        <p:spPr bwMode="auto">
          <a:xfrm>
            <a:off x="1965325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50" name="Oval 10"/>
          <p:cNvSpPr>
            <a:spLocks noChangeArrowheads="1"/>
          </p:cNvSpPr>
          <p:nvPr/>
        </p:nvSpPr>
        <p:spPr bwMode="auto">
          <a:xfrm>
            <a:off x="533400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51" name="Oval 11"/>
          <p:cNvSpPr>
            <a:spLocks noChangeArrowheads="1"/>
          </p:cNvSpPr>
          <p:nvPr/>
        </p:nvSpPr>
        <p:spPr bwMode="auto">
          <a:xfrm>
            <a:off x="457200" y="5486400"/>
            <a:ext cx="7620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52" name="Oval 12"/>
          <p:cNvSpPr>
            <a:spLocks noChangeArrowheads="1"/>
          </p:cNvSpPr>
          <p:nvPr/>
        </p:nvSpPr>
        <p:spPr bwMode="auto">
          <a:xfrm>
            <a:off x="5791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53" name="Oval 13"/>
          <p:cNvSpPr>
            <a:spLocks noChangeArrowheads="1"/>
          </p:cNvSpPr>
          <p:nvPr/>
        </p:nvSpPr>
        <p:spPr bwMode="auto">
          <a:xfrm>
            <a:off x="8458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54" name="Oval 14"/>
          <p:cNvSpPr>
            <a:spLocks noChangeArrowheads="1"/>
          </p:cNvSpPr>
          <p:nvPr/>
        </p:nvSpPr>
        <p:spPr bwMode="auto">
          <a:xfrm>
            <a:off x="83820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6401" name="Object 17"/>
          <p:cNvGraphicFramePr>
            <a:graphicFrameLocks noChangeAspect="1"/>
          </p:cNvGraphicFramePr>
          <p:nvPr/>
        </p:nvGraphicFramePr>
        <p:xfrm>
          <a:off x="595313" y="558165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5" name="Equation" r:id="rId3" imgW="482391" imgH="583947" progId="Equation.3">
                  <p:embed/>
                </p:oleObj>
              </mc:Choice>
              <mc:Fallback>
                <p:oleObj name="Equation" r:id="rId3" imgW="482391" imgH="58394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5581650"/>
                        <a:ext cx="482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2" name="Object 18"/>
          <p:cNvGraphicFramePr>
            <a:graphicFrameLocks noChangeAspect="1"/>
          </p:cNvGraphicFramePr>
          <p:nvPr/>
        </p:nvGraphicFramePr>
        <p:xfrm>
          <a:off x="3313113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6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3" name="Object 19"/>
          <p:cNvGraphicFramePr>
            <a:graphicFrameLocks noChangeAspect="1"/>
          </p:cNvGraphicFramePr>
          <p:nvPr/>
        </p:nvGraphicFramePr>
        <p:xfrm>
          <a:off x="5846763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7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4" name="Object 20"/>
          <p:cNvGraphicFramePr>
            <a:graphicFrameLocks noChangeAspect="1"/>
          </p:cNvGraphicFramePr>
          <p:nvPr/>
        </p:nvGraphicFramePr>
        <p:xfrm>
          <a:off x="8520113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8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61" name="Text Box 21"/>
          <p:cNvSpPr txBox="1">
            <a:spLocks noChangeArrowheads="1"/>
          </p:cNvSpPr>
          <p:nvPr/>
        </p:nvSpPr>
        <p:spPr bwMode="auto">
          <a:xfrm>
            <a:off x="0" y="0"/>
            <a:ext cx="3867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Execution Example:</a:t>
            </a:r>
          </a:p>
        </p:txBody>
      </p:sp>
      <p:sp>
        <p:nvSpPr>
          <p:cNvPr id="522262" name="Rectangle 22"/>
          <p:cNvSpPr>
            <a:spLocks noChangeArrowheads="1"/>
          </p:cNvSpPr>
          <p:nvPr/>
        </p:nvSpPr>
        <p:spPr bwMode="auto">
          <a:xfrm>
            <a:off x="609600" y="13716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63" name="Line 23"/>
          <p:cNvSpPr>
            <a:spLocks noChangeShapeType="1"/>
          </p:cNvSpPr>
          <p:nvPr/>
        </p:nvSpPr>
        <p:spPr bwMode="auto">
          <a:xfrm>
            <a:off x="12954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64" name="Line 24"/>
          <p:cNvSpPr>
            <a:spLocks noChangeShapeType="1"/>
          </p:cNvSpPr>
          <p:nvPr/>
        </p:nvSpPr>
        <p:spPr bwMode="auto">
          <a:xfrm>
            <a:off x="19812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65" name="Line 25"/>
          <p:cNvSpPr>
            <a:spLocks noChangeShapeType="1"/>
          </p:cNvSpPr>
          <p:nvPr/>
        </p:nvSpPr>
        <p:spPr bwMode="auto">
          <a:xfrm>
            <a:off x="26670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66" name="Line 26"/>
          <p:cNvSpPr>
            <a:spLocks noChangeShapeType="1"/>
          </p:cNvSpPr>
          <p:nvPr/>
        </p:nvSpPr>
        <p:spPr bwMode="auto">
          <a:xfrm>
            <a:off x="33528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67" name="Line 27"/>
          <p:cNvSpPr>
            <a:spLocks noChangeShapeType="1"/>
          </p:cNvSpPr>
          <p:nvPr/>
        </p:nvSpPr>
        <p:spPr bwMode="auto">
          <a:xfrm>
            <a:off x="40386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68" name="Text Box 28"/>
          <p:cNvSpPr txBox="1">
            <a:spLocks noChangeArrowheads="1"/>
          </p:cNvSpPr>
          <p:nvPr/>
        </p:nvSpPr>
        <p:spPr bwMode="auto">
          <a:xfrm>
            <a:off x="457200" y="685800"/>
            <a:ext cx="12398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16413" name="Object 29"/>
          <p:cNvGraphicFramePr>
            <a:graphicFrameLocks noChangeAspect="1"/>
          </p:cNvGraphicFramePr>
          <p:nvPr/>
        </p:nvGraphicFramePr>
        <p:xfrm>
          <a:off x="838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4" name="Object 30"/>
          <p:cNvGraphicFramePr>
            <a:graphicFrameLocks noChangeAspect="1"/>
          </p:cNvGraphicFramePr>
          <p:nvPr/>
        </p:nvGraphicFramePr>
        <p:xfrm>
          <a:off x="15240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5" name="Object 31"/>
          <p:cNvGraphicFramePr>
            <a:graphicFrameLocks noChangeAspect="1"/>
          </p:cNvGraphicFramePr>
          <p:nvPr/>
        </p:nvGraphicFramePr>
        <p:xfrm>
          <a:off x="22098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6" name="Object 32"/>
          <p:cNvGraphicFramePr>
            <a:graphicFrameLocks noChangeAspect="1"/>
          </p:cNvGraphicFramePr>
          <p:nvPr/>
        </p:nvGraphicFramePr>
        <p:xfrm>
          <a:off x="2895600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2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7" name="Object 33"/>
          <p:cNvGraphicFramePr>
            <a:graphicFrameLocks noChangeAspect="1"/>
          </p:cNvGraphicFramePr>
          <p:nvPr/>
        </p:nvGraphicFramePr>
        <p:xfrm>
          <a:off x="3581400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3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8" name="Object 34"/>
          <p:cNvGraphicFramePr>
            <a:graphicFrameLocks noChangeAspect="1"/>
          </p:cNvGraphicFramePr>
          <p:nvPr/>
        </p:nvGraphicFramePr>
        <p:xfrm>
          <a:off x="4267200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4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75" name="Line 35"/>
          <p:cNvSpPr>
            <a:spLocks noChangeShapeType="1"/>
          </p:cNvSpPr>
          <p:nvPr/>
        </p:nvSpPr>
        <p:spPr bwMode="auto">
          <a:xfrm flipV="1">
            <a:off x="457200" y="2209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76" name="Text Box 36"/>
          <p:cNvSpPr txBox="1">
            <a:spLocks noChangeArrowheads="1"/>
          </p:cNvSpPr>
          <p:nvPr/>
        </p:nvSpPr>
        <p:spPr bwMode="auto">
          <a:xfrm>
            <a:off x="0" y="4038600"/>
            <a:ext cx="1622425" cy="13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current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</a:t>
            </a:r>
          </a:p>
        </p:txBody>
      </p:sp>
      <p:sp>
        <p:nvSpPr>
          <p:cNvPr id="522278" name="Text Box 38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0</a:t>
            </a:r>
          </a:p>
        </p:txBody>
      </p:sp>
      <p:sp>
        <p:nvSpPr>
          <p:cNvPr id="522281" name="Rectangle 41"/>
          <p:cNvSpPr>
            <a:spLocks noChangeArrowheads="1"/>
          </p:cNvSpPr>
          <p:nvPr/>
        </p:nvSpPr>
        <p:spPr bwMode="auto">
          <a:xfrm>
            <a:off x="7315200" y="1905000"/>
            <a:ext cx="91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2282" name="Text Box 42"/>
          <p:cNvSpPr txBox="1">
            <a:spLocks noChangeArrowheads="1"/>
          </p:cNvSpPr>
          <p:nvPr/>
        </p:nvSpPr>
        <p:spPr bwMode="auto">
          <a:xfrm>
            <a:off x="7162800" y="26670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16427" name="Object 43"/>
          <p:cNvGraphicFramePr>
            <a:graphicFrameLocks noChangeAspect="1"/>
          </p:cNvGraphicFramePr>
          <p:nvPr/>
        </p:nvGraphicFramePr>
        <p:xfrm>
          <a:off x="7696200" y="20574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" name="Equation" r:id="rId23" imgW="228600" imgH="419100" progId="Equation.3">
                  <p:embed/>
                </p:oleObj>
              </mc:Choice>
              <mc:Fallback>
                <p:oleObj name="Equation" r:id="rId23" imgW="228600" imgH="4191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0574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4" name="Line 44"/>
          <p:cNvSpPr>
            <a:spLocks noChangeShapeType="1"/>
          </p:cNvSpPr>
          <p:nvPr/>
        </p:nvSpPr>
        <p:spPr bwMode="auto">
          <a:xfrm flipH="1">
            <a:off x="8229600" y="213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6" name="Equation" r:id="rId25" imgW="533160" imgH="164880" progId="Equation.3">
                  <p:embed/>
                </p:oleObj>
              </mc:Choice>
              <mc:Fallback>
                <p:oleObj name="Equation" r:id="rId25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" name="Equation" r:id="rId27" imgW="532937" imgH="164957" progId="Equation.3">
                  <p:embed/>
                </p:oleObj>
              </mc:Choice>
              <mc:Fallback>
                <p:oleObj name="Equation" r:id="rId27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" name="Equation" r:id="rId29" imgW="533169" imgH="203112" progId="Equation.3">
                  <p:embed/>
                </p:oleObj>
              </mc:Choice>
              <mc:Fallback>
                <p:oleObj name="Equation" r:id="rId29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" name="Equation" r:id="rId31" imgW="533169" imgH="203112" progId="Equation.3">
                  <p:embed/>
                </p:oleObj>
              </mc:Choice>
              <mc:Fallback>
                <p:oleObj name="Equation" r:id="rId31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0" name="Equation" r:id="rId32" imgW="520560" imgH="203040" progId="Equation.3">
                  <p:embed/>
                </p:oleObj>
              </mc:Choice>
              <mc:Fallback>
                <p:oleObj name="Equation" r:id="rId32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Oval 2"/>
          <p:cNvSpPr>
            <a:spLocks noChangeArrowheads="1"/>
          </p:cNvSpPr>
          <p:nvPr/>
        </p:nvSpPr>
        <p:spPr bwMode="auto">
          <a:xfrm>
            <a:off x="3200400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67" name="Line 3"/>
          <p:cNvSpPr>
            <a:spLocks noChangeShapeType="1"/>
          </p:cNvSpPr>
          <p:nvPr/>
        </p:nvSpPr>
        <p:spPr bwMode="auto">
          <a:xfrm>
            <a:off x="12192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68" name="Line 4"/>
          <p:cNvSpPr>
            <a:spLocks noChangeShapeType="1"/>
          </p:cNvSpPr>
          <p:nvPr/>
        </p:nvSpPr>
        <p:spPr bwMode="auto">
          <a:xfrm>
            <a:off x="64008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69" name="Line 5"/>
          <p:cNvSpPr>
            <a:spLocks noChangeShapeType="1"/>
          </p:cNvSpPr>
          <p:nvPr/>
        </p:nvSpPr>
        <p:spPr bwMode="auto">
          <a:xfrm>
            <a:off x="38100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70" name="Freeform 6"/>
          <p:cNvSpPr>
            <a:spLocks/>
          </p:cNvSpPr>
          <p:nvPr/>
        </p:nvSpPr>
        <p:spPr bwMode="auto">
          <a:xfrm>
            <a:off x="29718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3271" name="Freeform 7"/>
          <p:cNvSpPr>
            <a:spLocks/>
          </p:cNvSpPr>
          <p:nvPr/>
        </p:nvSpPr>
        <p:spPr bwMode="auto">
          <a:xfrm>
            <a:off x="55626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3272" name="Line 8"/>
          <p:cNvSpPr>
            <a:spLocks noChangeShapeType="1"/>
          </p:cNvSpPr>
          <p:nvPr/>
        </p:nvSpPr>
        <p:spPr bwMode="auto">
          <a:xfrm>
            <a:off x="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73" name="Text Box 9"/>
          <p:cNvSpPr txBox="1">
            <a:spLocks noChangeArrowheads="1"/>
          </p:cNvSpPr>
          <p:nvPr/>
        </p:nvSpPr>
        <p:spPr bwMode="auto">
          <a:xfrm>
            <a:off x="1965325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74" name="Oval 10"/>
          <p:cNvSpPr>
            <a:spLocks noChangeArrowheads="1"/>
          </p:cNvSpPr>
          <p:nvPr/>
        </p:nvSpPr>
        <p:spPr bwMode="auto">
          <a:xfrm>
            <a:off x="5334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75" name="Oval 11"/>
          <p:cNvSpPr>
            <a:spLocks noChangeArrowheads="1"/>
          </p:cNvSpPr>
          <p:nvPr/>
        </p:nvSpPr>
        <p:spPr bwMode="auto">
          <a:xfrm>
            <a:off x="4572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76" name="Oval 12"/>
          <p:cNvSpPr>
            <a:spLocks noChangeArrowheads="1"/>
          </p:cNvSpPr>
          <p:nvPr/>
        </p:nvSpPr>
        <p:spPr bwMode="auto">
          <a:xfrm>
            <a:off x="5791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77" name="Oval 13"/>
          <p:cNvSpPr>
            <a:spLocks noChangeArrowheads="1"/>
          </p:cNvSpPr>
          <p:nvPr/>
        </p:nvSpPr>
        <p:spPr bwMode="auto">
          <a:xfrm>
            <a:off x="8458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78" name="Oval 14"/>
          <p:cNvSpPr>
            <a:spLocks noChangeArrowheads="1"/>
          </p:cNvSpPr>
          <p:nvPr/>
        </p:nvSpPr>
        <p:spPr bwMode="auto">
          <a:xfrm>
            <a:off x="83820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7425" name="Object 17"/>
          <p:cNvGraphicFramePr>
            <a:graphicFrameLocks noChangeAspect="1"/>
          </p:cNvGraphicFramePr>
          <p:nvPr/>
        </p:nvGraphicFramePr>
        <p:xfrm>
          <a:off x="614363" y="56388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3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56388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6" name="Object 18"/>
          <p:cNvGraphicFramePr>
            <a:graphicFrameLocks noChangeAspect="1"/>
          </p:cNvGraphicFramePr>
          <p:nvPr/>
        </p:nvGraphicFramePr>
        <p:xfrm>
          <a:off x="3313113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4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7" name="Object 19"/>
          <p:cNvGraphicFramePr>
            <a:graphicFrameLocks noChangeAspect="1"/>
          </p:cNvGraphicFramePr>
          <p:nvPr/>
        </p:nvGraphicFramePr>
        <p:xfrm>
          <a:off x="5846763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5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8" name="Object 20"/>
          <p:cNvGraphicFramePr>
            <a:graphicFrameLocks noChangeAspect="1"/>
          </p:cNvGraphicFramePr>
          <p:nvPr/>
        </p:nvGraphicFramePr>
        <p:xfrm>
          <a:off x="8520113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6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3285" name="Rectangle 21"/>
          <p:cNvSpPr>
            <a:spLocks noChangeArrowheads="1"/>
          </p:cNvSpPr>
          <p:nvPr/>
        </p:nvSpPr>
        <p:spPr bwMode="auto">
          <a:xfrm>
            <a:off x="609600" y="13716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86" name="Line 22"/>
          <p:cNvSpPr>
            <a:spLocks noChangeShapeType="1"/>
          </p:cNvSpPr>
          <p:nvPr/>
        </p:nvSpPr>
        <p:spPr bwMode="auto">
          <a:xfrm>
            <a:off x="12954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87" name="Line 23"/>
          <p:cNvSpPr>
            <a:spLocks noChangeShapeType="1"/>
          </p:cNvSpPr>
          <p:nvPr/>
        </p:nvSpPr>
        <p:spPr bwMode="auto">
          <a:xfrm>
            <a:off x="19812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88" name="Line 24"/>
          <p:cNvSpPr>
            <a:spLocks noChangeShapeType="1"/>
          </p:cNvSpPr>
          <p:nvPr/>
        </p:nvSpPr>
        <p:spPr bwMode="auto">
          <a:xfrm>
            <a:off x="26670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89" name="Line 25"/>
          <p:cNvSpPr>
            <a:spLocks noChangeShapeType="1"/>
          </p:cNvSpPr>
          <p:nvPr/>
        </p:nvSpPr>
        <p:spPr bwMode="auto">
          <a:xfrm>
            <a:off x="33528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90" name="Line 26"/>
          <p:cNvSpPr>
            <a:spLocks noChangeShapeType="1"/>
          </p:cNvSpPr>
          <p:nvPr/>
        </p:nvSpPr>
        <p:spPr bwMode="auto">
          <a:xfrm>
            <a:off x="40386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291" name="Text Box 27"/>
          <p:cNvSpPr txBox="1">
            <a:spLocks noChangeArrowheads="1"/>
          </p:cNvSpPr>
          <p:nvPr/>
        </p:nvSpPr>
        <p:spPr bwMode="auto">
          <a:xfrm>
            <a:off x="457200" y="685800"/>
            <a:ext cx="12398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17436" name="Object 28"/>
          <p:cNvGraphicFramePr>
            <a:graphicFrameLocks noChangeAspect="1"/>
          </p:cNvGraphicFramePr>
          <p:nvPr/>
        </p:nvGraphicFramePr>
        <p:xfrm>
          <a:off x="838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7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7" name="Object 29"/>
          <p:cNvGraphicFramePr>
            <a:graphicFrameLocks noChangeAspect="1"/>
          </p:cNvGraphicFramePr>
          <p:nvPr/>
        </p:nvGraphicFramePr>
        <p:xfrm>
          <a:off x="15240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8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8" name="Object 30"/>
          <p:cNvGraphicFramePr>
            <a:graphicFrameLocks noChangeAspect="1"/>
          </p:cNvGraphicFramePr>
          <p:nvPr/>
        </p:nvGraphicFramePr>
        <p:xfrm>
          <a:off x="22098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9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9" name="Object 31"/>
          <p:cNvGraphicFramePr>
            <a:graphicFrameLocks noChangeAspect="1"/>
          </p:cNvGraphicFramePr>
          <p:nvPr/>
        </p:nvGraphicFramePr>
        <p:xfrm>
          <a:off x="2895600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0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0" name="Object 32"/>
          <p:cNvGraphicFramePr>
            <a:graphicFrameLocks noChangeAspect="1"/>
          </p:cNvGraphicFramePr>
          <p:nvPr/>
        </p:nvGraphicFramePr>
        <p:xfrm>
          <a:off x="3581400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1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1" name="Object 33"/>
          <p:cNvGraphicFramePr>
            <a:graphicFrameLocks noChangeAspect="1"/>
          </p:cNvGraphicFramePr>
          <p:nvPr/>
        </p:nvGraphicFramePr>
        <p:xfrm>
          <a:off x="4267200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2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3298" name="Line 34"/>
          <p:cNvSpPr>
            <a:spLocks noChangeShapeType="1"/>
          </p:cNvSpPr>
          <p:nvPr/>
        </p:nvSpPr>
        <p:spPr bwMode="auto">
          <a:xfrm flipV="1">
            <a:off x="457200" y="2209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300" name="Text Box 36"/>
          <p:cNvSpPr txBox="1">
            <a:spLocks noChangeArrowheads="1"/>
          </p:cNvSpPr>
          <p:nvPr/>
        </p:nvSpPr>
        <p:spPr bwMode="auto">
          <a:xfrm>
            <a:off x="4038600" y="0"/>
            <a:ext cx="1417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1</a:t>
            </a:r>
          </a:p>
        </p:txBody>
      </p:sp>
      <p:sp>
        <p:nvSpPr>
          <p:cNvPr id="523303" name="Oval 39"/>
          <p:cNvSpPr>
            <a:spLocks noChangeArrowheads="1"/>
          </p:cNvSpPr>
          <p:nvPr/>
        </p:nvSpPr>
        <p:spPr bwMode="auto">
          <a:xfrm>
            <a:off x="1143000" y="5181600"/>
            <a:ext cx="2057400" cy="838200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304" name="Rectangle 40"/>
          <p:cNvSpPr>
            <a:spLocks noChangeArrowheads="1"/>
          </p:cNvSpPr>
          <p:nvPr/>
        </p:nvSpPr>
        <p:spPr bwMode="auto">
          <a:xfrm>
            <a:off x="7315200" y="1905000"/>
            <a:ext cx="91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3305" name="Text Box 41"/>
          <p:cNvSpPr txBox="1">
            <a:spLocks noChangeArrowheads="1"/>
          </p:cNvSpPr>
          <p:nvPr/>
        </p:nvSpPr>
        <p:spPr bwMode="auto">
          <a:xfrm>
            <a:off x="7162800" y="26670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17450" name="Object 42"/>
          <p:cNvGraphicFramePr>
            <a:graphicFrameLocks noChangeAspect="1"/>
          </p:cNvGraphicFramePr>
          <p:nvPr/>
        </p:nvGraphicFramePr>
        <p:xfrm>
          <a:off x="7696200" y="20574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" name="Equation" r:id="rId23" imgW="228600" imgH="419100" progId="Equation.3">
                  <p:embed/>
                </p:oleObj>
              </mc:Choice>
              <mc:Fallback>
                <p:oleObj name="Equation" r:id="rId23" imgW="228600" imgH="4191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0574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3307" name="Line 43"/>
          <p:cNvSpPr>
            <a:spLocks noChangeShapeType="1"/>
          </p:cNvSpPr>
          <p:nvPr/>
        </p:nvSpPr>
        <p:spPr bwMode="auto">
          <a:xfrm flipH="1">
            <a:off x="8229600" y="213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" name="Equation" r:id="rId25" imgW="533160" imgH="164880" progId="Equation.3">
                  <p:embed/>
                </p:oleObj>
              </mc:Choice>
              <mc:Fallback>
                <p:oleObj name="Equation" r:id="rId25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5" name="Equation" r:id="rId27" imgW="532937" imgH="164957" progId="Equation.3">
                  <p:embed/>
                </p:oleObj>
              </mc:Choice>
              <mc:Fallback>
                <p:oleObj name="Equation" r:id="rId27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" name="Equation" r:id="rId29" imgW="533169" imgH="203112" progId="Equation.3">
                  <p:embed/>
                </p:oleObj>
              </mc:Choice>
              <mc:Fallback>
                <p:oleObj name="Equation" r:id="rId29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7" name="Equation" r:id="rId31" imgW="533169" imgH="203112" progId="Equation.3">
                  <p:embed/>
                </p:oleObj>
              </mc:Choice>
              <mc:Fallback>
                <p:oleObj name="Equation" r:id="rId31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" name="Equation" r:id="rId32" imgW="520560" imgH="203040" progId="Equation.3">
                  <p:embed/>
                </p:oleObj>
              </mc:Choice>
              <mc:Fallback>
                <p:oleObj name="Equation" r:id="rId32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Oval 2"/>
          <p:cNvSpPr>
            <a:spLocks noChangeArrowheads="1"/>
          </p:cNvSpPr>
          <p:nvPr/>
        </p:nvSpPr>
        <p:spPr bwMode="auto">
          <a:xfrm>
            <a:off x="3195638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291" name="Line 3"/>
          <p:cNvSpPr>
            <a:spLocks noChangeShapeType="1"/>
          </p:cNvSpPr>
          <p:nvPr/>
        </p:nvSpPr>
        <p:spPr bwMode="auto">
          <a:xfrm>
            <a:off x="12144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292" name="Line 4"/>
          <p:cNvSpPr>
            <a:spLocks noChangeShapeType="1"/>
          </p:cNvSpPr>
          <p:nvPr/>
        </p:nvSpPr>
        <p:spPr bwMode="auto">
          <a:xfrm>
            <a:off x="63960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293" name="Line 5"/>
          <p:cNvSpPr>
            <a:spLocks noChangeShapeType="1"/>
          </p:cNvSpPr>
          <p:nvPr/>
        </p:nvSpPr>
        <p:spPr bwMode="auto">
          <a:xfrm>
            <a:off x="38052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294" name="Freeform 6"/>
          <p:cNvSpPr>
            <a:spLocks/>
          </p:cNvSpPr>
          <p:nvPr/>
        </p:nvSpPr>
        <p:spPr bwMode="auto">
          <a:xfrm>
            <a:off x="29670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4295" name="Freeform 7"/>
          <p:cNvSpPr>
            <a:spLocks/>
          </p:cNvSpPr>
          <p:nvPr/>
        </p:nvSpPr>
        <p:spPr bwMode="auto">
          <a:xfrm>
            <a:off x="55578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4296" name="Line 8"/>
          <p:cNvSpPr>
            <a:spLocks noChangeShapeType="1"/>
          </p:cNvSpPr>
          <p:nvPr/>
        </p:nvSpPr>
        <p:spPr bwMode="auto">
          <a:xfrm>
            <a:off x="-4763" y="5867400"/>
            <a:ext cx="4572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297" name="Text Box 9"/>
          <p:cNvSpPr txBox="1">
            <a:spLocks noChangeArrowheads="1"/>
          </p:cNvSpPr>
          <p:nvPr/>
        </p:nvSpPr>
        <p:spPr bwMode="auto">
          <a:xfrm>
            <a:off x="1960563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298" name="Oval 10"/>
          <p:cNvSpPr>
            <a:spLocks noChangeArrowheads="1"/>
          </p:cNvSpPr>
          <p:nvPr/>
        </p:nvSpPr>
        <p:spPr bwMode="auto">
          <a:xfrm>
            <a:off x="5286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299" name="Oval 11"/>
          <p:cNvSpPr>
            <a:spLocks noChangeArrowheads="1"/>
          </p:cNvSpPr>
          <p:nvPr/>
        </p:nvSpPr>
        <p:spPr bwMode="auto">
          <a:xfrm>
            <a:off x="4524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300" name="Oval 12"/>
          <p:cNvSpPr>
            <a:spLocks noChangeArrowheads="1"/>
          </p:cNvSpPr>
          <p:nvPr/>
        </p:nvSpPr>
        <p:spPr bwMode="auto">
          <a:xfrm>
            <a:off x="57864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301" name="Oval 13"/>
          <p:cNvSpPr>
            <a:spLocks noChangeArrowheads="1"/>
          </p:cNvSpPr>
          <p:nvPr/>
        </p:nvSpPr>
        <p:spPr bwMode="auto">
          <a:xfrm>
            <a:off x="84534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302" name="Oval 14"/>
          <p:cNvSpPr>
            <a:spLocks noChangeArrowheads="1"/>
          </p:cNvSpPr>
          <p:nvPr/>
        </p:nvSpPr>
        <p:spPr bwMode="auto">
          <a:xfrm>
            <a:off x="83772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8449" name="Object 17"/>
          <p:cNvGraphicFramePr>
            <a:graphicFrameLocks noChangeAspect="1"/>
          </p:cNvGraphicFramePr>
          <p:nvPr/>
        </p:nvGraphicFramePr>
        <p:xfrm>
          <a:off x="609600" y="56388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6388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0" name="Object 18"/>
          <p:cNvGraphicFramePr>
            <a:graphicFrameLocks noChangeAspect="1"/>
          </p:cNvGraphicFramePr>
          <p:nvPr/>
        </p:nvGraphicFramePr>
        <p:xfrm>
          <a:off x="3308350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1" name="Object 19"/>
          <p:cNvGraphicFramePr>
            <a:graphicFrameLocks noChangeAspect="1"/>
          </p:cNvGraphicFramePr>
          <p:nvPr/>
        </p:nvGraphicFramePr>
        <p:xfrm>
          <a:off x="5842000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2" name="Object 20"/>
          <p:cNvGraphicFramePr>
            <a:graphicFrameLocks noChangeAspect="1"/>
          </p:cNvGraphicFramePr>
          <p:nvPr/>
        </p:nvGraphicFramePr>
        <p:xfrm>
          <a:off x="8515350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5350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309" name="Rectangle 21"/>
          <p:cNvSpPr>
            <a:spLocks noChangeArrowheads="1"/>
          </p:cNvSpPr>
          <p:nvPr/>
        </p:nvSpPr>
        <p:spPr bwMode="auto">
          <a:xfrm>
            <a:off x="604838" y="13716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310" name="Line 22"/>
          <p:cNvSpPr>
            <a:spLocks noChangeShapeType="1"/>
          </p:cNvSpPr>
          <p:nvPr/>
        </p:nvSpPr>
        <p:spPr bwMode="auto">
          <a:xfrm>
            <a:off x="12906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311" name="Line 23"/>
          <p:cNvSpPr>
            <a:spLocks noChangeShapeType="1"/>
          </p:cNvSpPr>
          <p:nvPr/>
        </p:nvSpPr>
        <p:spPr bwMode="auto">
          <a:xfrm>
            <a:off x="19764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312" name="Line 24"/>
          <p:cNvSpPr>
            <a:spLocks noChangeShapeType="1"/>
          </p:cNvSpPr>
          <p:nvPr/>
        </p:nvSpPr>
        <p:spPr bwMode="auto">
          <a:xfrm>
            <a:off x="26622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313" name="Line 25"/>
          <p:cNvSpPr>
            <a:spLocks noChangeShapeType="1"/>
          </p:cNvSpPr>
          <p:nvPr/>
        </p:nvSpPr>
        <p:spPr bwMode="auto">
          <a:xfrm>
            <a:off x="33480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314" name="Line 26"/>
          <p:cNvSpPr>
            <a:spLocks noChangeShapeType="1"/>
          </p:cNvSpPr>
          <p:nvPr/>
        </p:nvSpPr>
        <p:spPr bwMode="auto">
          <a:xfrm>
            <a:off x="40338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315" name="Rectangle 27"/>
          <p:cNvSpPr>
            <a:spLocks noChangeArrowheads="1"/>
          </p:cNvSpPr>
          <p:nvPr/>
        </p:nvSpPr>
        <p:spPr bwMode="auto">
          <a:xfrm>
            <a:off x="7239000" y="1524000"/>
            <a:ext cx="9144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316" name="Text Box 28"/>
          <p:cNvSpPr txBox="1">
            <a:spLocks noChangeArrowheads="1"/>
          </p:cNvSpPr>
          <p:nvPr/>
        </p:nvSpPr>
        <p:spPr bwMode="auto">
          <a:xfrm>
            <a:off x="452438" y="6858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24317" name="Text Box 29"/>
          <p:cNvSpPr txBox="1">
            <a:spLocks noChangeArrowheads="1"/>
          </p:cNvSpPr>
          <p:nvPr/>
        </p:nvSpPr>
        <p:spPr bwMode="auto">
          <a:xfrm>
            <a:off x="7086600" y="2971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18462" name="Object 30"/>
          <p:cNvGraphicFramePr>
            <a:graphicFrameLocks noChangeAspect="1"/>
          </p:cNvGraphicFramePr>
          <p:nvPr/>
        </p:nvGraphicFramePr>
        <p:xfrm>
          <a:off x="8334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2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3" name="Object 31"/>
          <p:cNvGraphicFramePr>
            <a:graphicFrameLocks noChangeAspect="1"/>
          </p:cNvGraphicFramePr>
          <p:nvPr/>
        </p:nvGraphicFramePr>
        <p:xfrm>
          <a:off x="15192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3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4" name="Object 32"/>
          <p:cNvGraphicFramePr>
            <a:graphicFrameLocks noChangeAspect="1"/>
          </p:cNvGraphicFramePr>
          <p:nvPr/>
        </p:nvGraphicFramePr>
        <p:xfrm>
          <a:off x="22050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4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5" name="Object 33"/>
          <p:cNvGraphicFramePr>
            <a:graphicFrameLocks noChangeAspect="1"/>
          </p:cNvGraphicFramePr>
          <p:nvPr/>
        </p:nvGraphicFramePr>
        <p:xfrm>
          <a:off x="28908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5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6" name="Object 34"/>
          <p:cNvGraphicFramePr>
            <a:graphicFrameLocks noChangeAspect="1"/>
          </p:cNvGraphicFramePr>
          <p:nvPr/>
        </p:nvGraphicFramePr>
        <p:xfrm>
          <a:off x="35766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6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7" name="Object 35"/>
          <p:cNvGraphicFramePr>
            <a:graphicFrameLocks noChangeAspect="1"/>
          </p:cNvGraphicFramePr>
          <p:nvPr/>
        </p:nvGraphicFramePr>
        <p:xfrm>
          <a:off x="42624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324" name="Line 36"/>
          <p:cNvSpPr>
            <a:spLocks noChangeShapeType="1"/>
          </p:cNvSpPr>
          <p:nvPr/>
        </p:nvSpPr>
        <p:spPr bwMode="auto">
          <a:xfrm flipV="1">
            <a:off x="990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8469" name="Object 37"/>
          <p:cNvGraphicFramePr>
            <a:graphicFrameLocks noChangeAspect="1"/>
          </p:cNvGraphicFramePr>
          <p:nvPr/>
        </p:nvGraphicFramePr>
        <p:xfrm>
          <a:off x="7620000" y="22860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8" name="Equation" r:id="rId23" imgW="228600" imgH="419100" progId="Equation.3">
                  <p:embed/>
                </p:oleObj>
              </mc:Choice>
              <mc:Fallback>
                <p:oleObj name="Equation" r:id="rId23" imgW="228600" imgH="4191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2860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326" name="Line 38"/>
          <p:cNvSpPr>
            <a:spLocks noChangeShapeType="1"/>
          </p:cNvSpPr>
          <p:nvPr/>
        </p:nvSpPr>
        <p:spPr bwMode="auto">
          <a:xfrm>
            <a:off x="7243763" y="2133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8471" name="Object 39"/>
          <p:cNvGraphicFramePr>
            <a:graphicFrameLocks noChangeAspect="1"/>
          </p:cNvGraphicFramePr>
          <p:nvPr/>
        </p:nvGraphicFramePr>
        <p:xfrm>
          <a:off x="7620000" y="17526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9" name="Equation" r:id="rId25" imgW="254000" imgH="254000" progId="Equation.3">
                  <p:embed/>
                </p:oleObj>
              </mc:Choice>
              <mc:Fallback>
                <p:oleObj name="Equation" r:id="rId25" imgW="254000" imgH="2540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7526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329" name="Text Box 41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2</a:t>
            </a:r>
          </a:p>
        </p:txBody>
      </p:sp>
      <p:sp>
        <p:nvSpPr>
          <p:cNvPr id="524332" name="Oval 44"/>
          <p:cNvSpPr>
            <a:spLocks noChangeArrowheads="1"/>
          </p:cNvSpPr>
          <p:nvPr/>
        </p:nvSpPr>
        <p:spPr bwMode="auto">
          <a:xfrm>
            <a:off x="2438400" y="3886200"/>
            <a:ext cx="20574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4333" name="Line 45"/>
          <p:cNvSpPr>
            <a:spLocks noChangeShapeType="1"/>
          </p:cNvSpPr>
          <p:nvPr/>
        </p:nvSpPr>
        <p:spPr bwMode="auto">
          <a:xfrm flipH="1">
            <a:off x="8153400" y="1828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0" name="Equation" r:id="rId27" imgW="533160" imgH="164880" progId="Equation.3">
                  <p:embed/>
                </p:oleObj>
              </mc:Choice>
              <mc:Fallback>
                <p:oleObj name="Equation" r:id="rId27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1" name="Equation" r:id="rId29" imgW="532937" imgH="164957" progId="Equation.3">
                  <p:embed/>
                </p:oleObj>
              </mc:Choice>
              <mc:Fallback>
                <p:oleObj name="Equation" r:id="rId29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" name="Equation" r:id="rId31" imgW="533169" imgH="203112" progId="Equation.3">
                  <p:embed/>
                </p:oleObj>
              </mc:Choice>
              <mc:Fallback>
                <p:oleObj name="Equation" r:id="rId31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3" name="Equation" r:id="rId33" imgW="533169" imgH="203112" progId="Equation.3">
                  <p:embed/>
                </p:oleObj>
              </mc:Choice>
              <mc:Fallback>
                <p:oleObj name="Equation" r:id="rId33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4" name="Equation" r:id="rId34" imgW="520560" imgH="203040" progId="Equation.3">
                  <p:embed/>
                </p:oleObj>
              </mc:Choice>
              <mc:Fallback>
                <p:oleObj name="Equation" r:id="rId34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Oval 2"/>
          <p:cNvSpPr>
            <a:spLocks noChangeArrowheads="1"/>
          </p:cNvSpPr>
          <p:nvPr/>
        </p:nvSpPr>
        <p:spPr bwMode="auto">
          <a:xfrm>
            <a:off x="3195638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15" name="Line 3"/>
          <p:cNvSpPr>
            <a:spLocks noChangeShapeType="1"/>
          </p:cNvSpPr>
          <p:nvPr/>
        </p:nvSpPr>
        <p:spPr bwMode="auto">
          <a:xfrm>
            <a:off x="12144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16" name="Line 4"/>
          <p:cNvSpPr>
            <a:spLocks noChangeShapeType="1"/>
          </p:cNvSpPr>
          <p:nvPr/>
        </p:nvSpPr>
        <p:spPr bwMode="auto">
          <a:xfrm>
            <a:off x="63960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17" name="Line 5"/>
          <p:cNvSpPr>
            <a:spLocks noChangeShapeType="1"/>
          </p:cNvSpPr>
          <p:nvPr/>
        </p:nvSpPr>
        <p:spPr bwMode="auto">
          <a:xfrm>
            <a:off x="38052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18" name="Freeform 6"/>
          <p:cNvSpPr>
            <a:spLocks/>
          </p:cNvSpPr>
          <p:nvPr/>
        </p:nvSpPr>
        <p:spPr bwMode="auto">
          <a:xfrm>
            <a:off x="29670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5319" name="Freeform 7"/>
          <p:cNvSpPr>
            <a:spLocks/>
          </p:cNvSpPr>
          <p:nvPr/>
        </p:nvSpPr>
        <p:spPr bwMode="auto">
          <a:xfrm>
            <a:off x="55578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5320" name="Line 8"/>
          <p:cNvSpPr>
            <a:spLocks noChangeShapeType="1"/>
          </p:cNvSpPr>
          <p:nvPr/>
        </p:nvSpPr>
        <p:spPr bwMode="auto">
          <a:xfrm>
            <a:off x="-4763" y="5867400"/>
            <a:ext cx="4572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21" name="Text Box 9"/>
          <p:cNvSpPr txBox="1">
            <a:spLocks noChangeArrowheads="1"/>
          </p:cNvSpPr>
          <p:nvPr/>
        </p:nvSpPr>
        <p:spPr bwMode="auto">
          <a:xfrm>
            <a:off x="1960563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22" name="Oval 10"/>
          <p:cNvSpPr>
            <a:spLocks noChangeArrowheads="1"/>
          </p:cNvSpPr>
          <p:nvPr/>
        </p:nvSpPr>
        <p:spPr bwMode="auto">
          <a:xfrm>
            <a:off x="5286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23" name="Oval 11"/>
          <p:cNvSpPr>
            <a:spLocks noChangeArrowheads="1"/>
          </p:cNvSpPr>
          <p:nvPr/>
        </p:nvSpPr>
        <p:spPr bwMode="auto">
          <a:xfrm>
            <a:off x="4524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24" name="Oval 12"/>
          <p:cNvSpPr>
            <a:spLocks noChangeArrowheads="1"/>
          </p:cNvSpPr>
          <p:nvPr/>
        </p:nvSpPr>
        <p:spPr bwMode="auto">
          <a:xfrm>
            <a:off x="57864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25" name="Oval 13"/>
          <p:cNvSpPr>
            <a:spLocks noChangeArrowheads="1"/>
          </p:cNvSpPr>
          <p:nvPr/>
        </p:nvSpPr>
        <p:spPr bwMode="auto">
          <a:xfrm>
            <a:off x="84534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26" name="Oval 14"/>
          <p:cNvSpPr>
            <a:spLocks noChangeArrowheads="1"/>
          </p:cNvSpPr>
          <p:nvPr/>
        </p:nvSpPr>
        <p:spPr bwMode="auto">
          <a:xfrm>
            <a:off x="83772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9473" name="Object 17"/>
          <p:cNvGraphicFramePr>
            <a:graphicFrameLocks noChangeAspect="1"/>
          </p:cNvGraphicFramePr>
          <p:nvPr/>
        </p:nvGraphicFramePr>
        <p:xfrm>
          <a:off x="609600" y="56388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3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6388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4" name="Object 18"/>
          <p:cNvGraphicFramePr>
            <a:graphicFrameLocks noChangeAspect="1"/>
          </p:cNvGraphicFramePr>
          <p:nvPr/>
        </p:nvGraphicFramePr>
        <p:xfrm>
          <a:off x="3308350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4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5" name="Object 19"/>
          <p:cNvGraphicFramePr>
            <a:graphicFrameLocks noChangeAspect="1"/>
          </p:cNvGraphicFramePr>
          <p:nvPr/>
        </p:nvGraphicFramePr>
        <p:xfrm>
          <a:off x="5842000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5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6" name="Object 20"/>
          <p:cNvGraphicFramePr>
            <a:graphicFrameLocks noChangeAspect="1"/>
          </p:cNvGraphicFramePr>
          <p:nvPr/>
        </p:nvGraphicFramePr>
        <p:xfrm>
          <a:off x="8515350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6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5350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333" name="Rectangle 21"/>
          <p:cNvSpPr>
            <a:spLocks noChangeArrowheads="1"/>
          </p:cNvSpPr>
          <p:nvPr/>
        </p:nvSpPr>
        <p:spPr bwMode="auto">
          <a:xfrm>
            <a:off x="604838" y="13716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34" name="Line 22"/>
          <p:cNvSpPr>
            <a:spLocks noChangeShapeType="1"/>
          </p:cNvSpPr>
          <p:nvPr/>
        </p:nvSpPr>
        <p:spPr bwMode="auto">
          <a:xfrm>
            <a:off x="12906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35" name="Line 23"/>
          <p:cNvSpPr>
            <a:spLocks noChangeShapeType="1"/>
          </p:cNvSpPr>
          <p:nvPr/>
        </p:nvSpPr>
        <p:spPr bwMode="auto">
          <a:xfrm>
            <a:off x="19764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36" name="Line 24"/>
          <p:cNvSpPr>
            <a:spLocks noChangeShapeType="1"/>
          </p:cNvSpPr>
          <p:nvPr/>
        </p:nvSpPr>
        <p:spPr bwMode="auto">
          <a:xfrm>
            <a:off x="26622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37" name="Line 25"/>
          <p:cNvSpPr>
            <a:spLocks noChangeShapeType="1"/>
          </p:cNvSpPr>
          <p:nvPr/>
        </p:nvSpPr>
        <p:spPr bwMode="auto">
          <a:xfrm>
            <a:off x="33480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38" name="Line 26"/>
          <p:cNvSpPr>
            <a:spLocks noChangeShapeType="1"/>
          </p:cNvSpPr>
          <p:nvPr/>
        </p:nvSpPr>
        <p:spPr bwMode="auto">
          <a:xfrm>
            <a:off x="40338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39" name="Rectangle 27"/>
          <p:cNvSpPr>
            <a:spLocks noChangeArrowheads="1"/>
          </p:cNvSpPr>
          <p:nvPr/>
        </p:nvSpPr>
        <p:spPr bwMode="auto">
          <a:xfrm>
            <a:off x="7315200" y="762000"/>
            <a:ext cx="9144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40" name="Text Box 28"/>
          <p:cNvSpPr txBox="1">
            <a:spLocks noChangeArrowheads="1"/>
          </p:cNvSpPr>
          <p:nvPr/>
        </p:nvSpPr>
        <p:spPr bwMode="auto">
          <a:xfrm>
            <a:off x="452438" y="6858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25341" name="Text Box 29"/>
          <p:cNvSpPr txBox="1">
            <a:spLocks noChangeArrowheads="1"/>
          </p:cNvSpPr>
          <p:nvPr/>
        </p:nvSpPr>
        <p:spPr bwMode="auto">
          <a:xfrm>
            <a:off x="7162800" y="27432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19486" name="Object 30"/>
          <p:cNvGraphicFramePr>
            <a:graphicFrameLocks noChangeAspect="1"/>
          </p:cNvGraphicFramePr>
          <p:nvPr/>
        </p:nvGraphicFramePr>
        <p:xfrm>
          <a:off x="8334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7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7" name="Object 31"/>
          <p:cNvGraphicFramePr>
            <a:graphicFrameLocks noChangeAspect="1"/>
          </p:cNvGraphicFramePr>
          <p:nvPr/>
        </p:nvGraphicFramePr>
        <p:xfrm>
          <a:off x="15192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8" name="Object 32"/>
          <p:cNvGraphicFramePr>
            <a:graphicFrameLocks noChangeAspect="1"/>
          </p:cNvGraphicFramePr>
          <p:nvPr/>
        </p:nvGraphicFramePr>
        <p:xfrm>
          <a:off x="22050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9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9" name="Object 33"/>
          <p:cNvGraphicFramePr>
            <a:graphicFrameLocks noChangeAspect="1"/>
          </p:cNvGraphicFramePr>
          <p:nvPr/>
        </p:nvGraphicFramePr>
        <p:xfrm>
          <a:off x="28908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0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0" name="Object 34"/>
          <p:cNvGraphicFramePr>
            <a:graphicFrameLocks noChangeAspect="1"/>
          </p:cNvGraphicFramePr>
          <p:nvPr/>
        </p:nvGraphicFramePr>
        <p:xfrm>
          <a:off x="35766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1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1" name="Object 35"/>
          <p:cNvGraphicFramePr>
            <a:graphicFrameLocks noChangeAspect="1"/>
          </p:cNvGraphicFramePr>
          <p:nvPr/>
        </p:nvGraphicFramePr>
        <p:xfrm>
          <a:off x="42624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2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348" name="Line 36"/>
          <p:cNvSpPr>
            <a:spLocks noChangeShapeType="1"/>
          </p:cNvSpPr>
          <p:nvPr/>
        </p:nvSpPr>
        <p:spPr bwMode="auto">
          <a:xfrm flipV="1">
            <a:off x="16002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9493" name="Object 37"/>
          <p:cNvGraphicFramePr>
            <a:graphicFrameLocks noChangeAspect="1"/>
          </p:cNvGraphicFramePr>
          <p:nvPr/>
        </p:nvGraphicFramePr>
        <p:xfrm>
          <a:off x="7696200" y="2133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3" name="Equation" r:id="rId23" imgW="228600" imgH="419100" progId="Equation.3">
                  <p:embed/>
                </p:oleObj>
              </mc:Choice>
              <mc:Fallback>
                <p:oleObj name="Equation" r:id="rId23" imgW="228600" imgH="4191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133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350" name="Line 38"/>
          <p:cNvSpPr>
            <a:spLocks noChangeShapeType="1"/>
          </p:cNvSpPr>
          <p:nvPr/>
        </p:nvSpPr>
        <p:spPr bwMode="auto">
          <a:xfrm>
            <a:off x="7319963" y="1981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9495" name="Object 39"/>
          <p:cNvGraphicFramePr>
            <a:graphicFrameLocks noChangeAspect="1"/>
          </p:cNvGraphicFramePr>
          <p:nvPr/>
        </p:nvGraphicFramePr>
        <p:xfrm>
          <a:off x="7696200" y="16002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" name="Equation" r:id="rId25" imgW="254000" imgH="254000" progId="Equation.3">
                  <p:embed/>
                </p:oleObj>
              </mc:Choice>
              <mc:Fallback>
                <p:oleObj name="Equation" r:id="rId25" imgW="254000" imgH="2540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16002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352" name="Line 40"/>
          <p:cNvSpPr>
            <a:spLocks noChangeShapeType="1"/>
          </p:cNvSpPr>
          <p:nvPr/>
        </p:nvSpPr>
        <p:spPr bwMode="auto">
          <a:xfrm>
            <a:off x="7315200" y="1371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9497" name="Object 41"/>
          <p:cNvGraphicFramePr>
            <a:graphicFrameLocks noChangeAspect="1"/>
          </p:cNvGraphicFramePr>
          <p:nvPr/>
        </p:nvGraphicFramePr>
        <p:xfrm>
          <a:off x="7696200" y="9906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5" name="Equation" r:id="rId27" imgW="254000" imgH="254000" progId="Equation.3">
                  <p:embed/>
                </p:oleObj>
              </mc:Choice>
              <mc:Fallback>
                <p:oleObj name="Equation" r:id="rId27" imgW="254000" imgH="254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9906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355" name="Text Box 43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3</a:t>
            </a:r>
          </a:p>
        </p:txBody>
      </p:sp>
      <p:sp>
        <p:nvSpPr>
          <p:cNvPr id="525358" name="Oval 46"/>
          <p:cNvSpPr>
            <a:spLocks noChangeArrowheads="1"/>
          </p:cNvSpPr>
          <p:nvPr/>
        </p:nvSpPr>
        <p:spPr bwMode="auto">
          <a:xfrm>
            <a:off x="2438400" y="3886200"/>
            <a:ext cx="20574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5359" name="Line 47"/>
          <p:cNvSpPr>
            <a:spLocks noChangeShapeType="1"/>
          </p:cNvSpPr>
          <p:nvPr/>
        </p:nvSpPr>
        <p:spPr bwMode="auto">
          <a:xfrm flipH="1">
            <a:off x="8229600" y="1066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6" name="Equation" r:id="rId29" imgW="533160" imgH="164880" progId="Equation.3">
                  <p:embed/>
                </p:oleObj>
              </mc:Choice>
              <mc:Fallback>
                <p:oleObj name="Equation" r:id="rId29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" name="Equation" r:id="rId31" imgW="532937" imgH="164957" progId="Equation.3">
                  <p:embed/>
                </p:oleObj>
              </mc:Choice>
              <mc:Fallback>
                <p:oleObj name="Equation" r:id="rId31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8" name="Equation" r:id="rId33" imgW="533169" imgH="203112" progId="Equation.3">
                  <p:embed/>
                </p:oleObj>
              </mc:Choice>
              <mc:Fallback>
                <p:oleObj name="Equation" r:id="rId33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9" name="Equation" r:id="rId35" imgW="533169" imgH="203112" progId="Equation.3">
                  <p:embed/>
                </p:oleObj>
              </mc:Choice>
              <mc:Fallback>
                <p:oleObj name="Equation" r:id="rId35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0" name="Equation" r:id="rId36" imgW="520560" imgH="203040" progId="Equation.3">
                  <p:embed/>
                </p:oleObj>
              </mc:Choice>
              <mc:Fallback>
                <p:oleObj name="Equation" r:id="rId36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Oval 2"/>
          <p:cNvSpPr>
            <a:spLocks noChangeArrowheads="1"/>
          </p:cNvSpPr>
          <p:nvPr/>
        </p:nvSpPr>
        <p:spPr bwMode="auto">
          <a:xfrm>
            <a:off x="3195638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39" name="Line 3"/>
          <p:cNvSpPr>
            <a:spLocks noChangeShapeType="1"/>
          </p:cNvSpPr>
          <p:nvPr/>
        </p:nvSpPr>
        <p:spPr bwMode="auto">
          <a:xfrm>
            <a:off x="12144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40" name="Line 4"/>
          <p:cNvSpPr>
            <a:spLocks noChangeShapeType="1"/>
          </p:cNvSpPr>
          <p:nvPr/>
        </p:nvSpPr>
        <p:spPr bwMode="auto">
          <a:xfrm>
            <a:off x="63960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41" name="Line 5"/>
          <p:cNvSpPr>
            <a:spLocks noChangeShapeType="1"/>
          </p:cNvSpPr>
          <p:nvPr/>
        </p:nvSpPr>
        <p:spPr bwMode="auto">
          <a:xfrm>
            <a:off x="38052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42" name="Freeform 6"/>
          <p:cNvSpPr>
            <a:spLocks/>
          </p:cNvSpPr>
          <p:nvPr/>
        </p:nvSpPr>
        <p:spPr bwMode="auto">
          <a:xfrm>
            <a:off x="29670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6343" name="Freeform 7"/>
          <p:cNvSpPr>
            <a:spLocks/>
          </p:cNvSpPr>
          <p:nvPr/>
        </p:nvSpPr>
        <p:spPr bwMode="auto">
          <a:xfrm>
            <a:off x="55578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6344" name="Line 8"/>
          <p:cNvSpPr>
            <a:spLocks noChangeShapeType="1"/>
          </p:cNvSpPr>
          <p:nvPr/>
        </p:nvSpPr>
        <p:spPr bwMode="auto">
          <a:xfrm>
            <a:off x="-4763" y="5867400"/>
            <a:ext cx="4572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45" name="Text Box 9"/>
          <p:cNvSpPr txBox="1">
            <a:spLocks noChangeArrowheads="1"/>
          </p:cNvSpPr>
          <p:nvPr/>
        </p:nvSpPr>
        <p:spPr bwMode="auto">
          <a:xfrm>
            <a:off x="1960563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46" name="Oval 10"/>
          <p:cNvSpPr>
            <a:spLocks noChangeArrowheads="1"/>
          </p:cNvSpPr>
          <p:nvPr/>
        </p:nvSpPr>
        <p:spPr bwMode="auto">
          <a:xfrm>
            <a:off x="5286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47" name="Oval 11"/>
          <p:cNvSpPr>
            <a:spLocks noChangeArrowheads="1"/>
          </p:cNvSpPr>
          <p:nvPr/>
        </p:nvSpPr>
        <p:spPr bwMode="auto">
          <a:xfrm>
            <a:off x="4524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48" name="Oval 12"/>
          <p:cNvSpPr>
            <a:spLocks noChangeArrowheads="1"/>
          </p:cNvSpPr>
          <p:nvPr/>
        </p:nvSpPr>
        <p:spPr bwMode="auto">
          <a:xfrm>
            <a:off x="57864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49" name="Oval 13"/>
          <p:cNvSpPr>
            <a:spLocks noChangeArrowheads="1"/>
          </p:cNvSpPr>
          <p:nvPr/>
        </p:nvSpPr>
        <p:spPr bwMode="auto">
          <a:xfrm>
            <a:off x="84534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50" name="Oval 14"/>
          <p:cNvSpPr>
            <a:spLocks noChangeArrowheads="1"/>
          </p:cNvSpPr>
          <p:nvPr/>
        </p:nvSpPr>
        <p:spPr bwMode="auto">
          <a:xfrm>
            <a:off x="83772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0497" name="Object 17"/>
          <p:cNvGraphicFramePr>
            <a:graphicFrameLocks noChangeAspect="1"/>
          </p:cNvGraphicFramePr>
          <p:nvPr/>
        </p:nvGraphicFramePr>
        <p:xfrm>
          <a:off x="609600" y="56388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8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6388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8" name="Object 18"/>
          <p:cNvGraphicFramePr>
            <a:graphicFrameLocks noChangeAspect="1"/>
          </p:cNvGraphicFramePr>
          <p:nvPr/>
        </p:nvGraphicFramePr>
        <p:xfrm>
          <a:off x="3308350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9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9" name="Object 19"/>
          <p:cNvGraphicFramePr>
            <a:graphicFrameLocks noChangeAspect="1"/>
          </p:cNvGraphicFramePr>
          <p:nvPr/>
        </p:nvGraphicFramePr>
        <p:xfrm>
          <a:off x="5842000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0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0" name="Object 20"/>
          <p:cNvGraphicFramePr>
            <a:graphicFrameLocks noChangeAspect="1"/>
          </p:cNvGraphicFramePr>
          <p:nvPr/>
        </p:nvGraphicFramePr>
        <p:xfrm>
          <a:off x="8515350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1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5350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357" name="Rectangle 21"/>
          <p:cNvSpPr>
            <a:spLocks noChangeArrowheads="1"/>
          </p:cNvSpPr>
          <p:nvPr/>
        </p:nvSpPr>
        <p:spPr bwMode="auto">
          <a:xfrm>
            <a:off x="604838" y="13716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58" name="Line 22"/>
          <p:cNvSpPr>
            <a:spLocks noChangeShapeType="1"/>
          </p:cNvSpPr>
          <p:nvPr/>
        </p:nvSpPr>
        <p:spPr bwMode="auto">
          <a:xfrm>
            <a:off x="12906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59" name="Line 23"/>
          <p:cNvSpPr>
            <a:spLocks noChangeShapeType="1"/>
          </p:cNvSpPr>
          <p:nvPr/>
        </p:nvSpPr>
        <p:spPr bwMode="auto">
          <a:xfrm>
            <a:off x="19764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60" name="Line 24"/>
          <p:cNvSpPr>
            <a:spLocks noChangeShapeType="1"/>
          </p:cNvSpPr>
          <p:nvPr/>
        </p:nvSpPr>
        <p:spPr bwMode="auto">
          <a:xfrm>
            <a:off x="26622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61" name="Line 25"/>
          <p:cNvSpPr>
            <a:spLocks noChangeShapeType="1"/>
          </p:cNvSpPr>
          <p:nvPr/>
        </p:nvSpPr>
        <p:spPr bwMode="auto">
          <a:xfrm>
            <a:off x="33480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62" name="Line 26"/>
          <p:cNvSpPr>
            <a:spLocks noChangeShapeType="1"/>
          </p:cNvSpPr>
          <p:nvPr/>
        </p:nvSpPr>
        <p:spPr bwMode="auto">
          <a:xfrm>
            <a:off x="40338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63" name="Rectangle 27"/>
          <p:cNvSpPr>
            <a:spLocks noChangeArrowheads="1"/>
          </p:cNvSpPr>
          <p:nvPr/>
        </p:nvSpPr>
        <p:spPr bwMode="auto">
          <a:xfrm>
            <a:off x="7315200" y="457200"/>
            <a:ext cx="914400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64" name="Text Box 28"/>
          <p:cNvSpPr txBox="1">
            <a:spLocks noChangeArrowheads="1"/>
          </p:cNvSpPr>
          <p:nvPr/>
        </p:nvSpPr>
        <p:spPr bwMode="auto">
          <a:xfrm>
            <a:off x="452438" y="6858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26365" name="Text Box 29"/>
          <p:cNvSpPr txBox="1">
            <a:spLocks noChangeArrowheads="1"/>
          </p:cNvSpPr>
          <p:nvPr/>
        </p:nvSpPr>
        <p:spPr bwMode="auto">
          <a:xfrm>
            <a:off x="7162800" y="2971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20510" name="Object 30"/>
          <p:cNvGraphicFramePr>
            <a:graphicFrameLocks noChangeAspect="1"/>
          </p:cNvGraphicFramePr>
          <p:nvPr/>
        </p:nvGraphicFramePr>
        <p:xfrm>
          <a:off x="8334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2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1" name="Object 31"/>
          <p:cNvGraphicFramePr>
            <a:graphicFrameLocks noChangeAspect="1"/>
          </p:cNvGraphicFramePr>
          <p:nvPr/>
        </p:nvGraphicFramePr>
        <p:xfrm>
          <a:off x="15192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3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2" name="Object 32"/>
          <p:cNvGraphicFramePr>
            <a:graphicFrameLocks noChangeAspect="1"/>
          </p:cNvGraphicFramePr>
          <p:nvPr/>
        </p:nvGraphicFramePr>
        <p:xfrm>
          <a:off x="22050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4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3" name="Object 33"/>
          <p:cNvGraphicFramePr>
            <a:graphicFrameLocks noChangeAspect="1"/>
          </p:cNvGraphicFramePr>
          <p:nvPr/>
        </p:nvGraphicFramePr>
        <p:xfrm>
          <a:off x="28908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5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4" name="Object 34"/>
          <p:cNvGraphicFramePr>
            <a:graphicFrameLocks noChangeAspect="1"/>
          </p:cNvGraphicFramePr>
          <p:nvPr/>
        </p:nvGraphicFramePr>
        <p:xfrm>
          <a:off x="35766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6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5" name="Object 35"/>
          <p:cNvGraphicFramePr>
            <a:graphicFrameLocks noChangeAspect="1"/>
          </p:cNvGraphicFramePr>
          <p:nvPr/>
        </p:nvGraphicFramePr>
        <p:xfrm>
          <a:off x="42624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7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372" name="Line 36"/>
          <p:cNvSpPr>
            <a:spLocks noChangeShapeType="1"/>
          </p:cNvSpPr>
          <p:nvPr/>
        </p:nvSpPr>
        <p:spPr bwMode="auto">
          <a:xfrm flipV="1">
            <a:off x="22860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0517" name="Object 37"/>
          <p:cNvGraphicFramePr>
            <a:graphicFrameLocks noChangeAspect="1"/>
          </p:cNvGraphicFramePr>
          <p:nvPr/>
        </p:nvGraphicFramePr>
        <p:xfrm>
          <a:off x="7696200" y="23622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8" name="Equation" r:id="rId23" imgW="228600" imgH="419100" progId="Equation.3">
                  <p:embed/>
                </p:oleObj>
              </mc:Choice>
              <mc:Fallback>
                <p:oleObj name="Equation" r:id="rId23" imgW="228600" imgH="4191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3622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374" name="Line 38"/>
          <p:cNvSpPr>
            <a:spLocks noChangeShapeType="1"/>
          </p:cNvSpPr>
          <p:nvPr/>
        </p:nvSpPr>
        <p:spPr bwMode="auto">
          <a:xfrm>
            <a:off x="7319963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0519" name="Object 39"/>
          <p:cNvGraphicFramePr>
            <a:graphicFrameLocks noChangeAspect="1"/>
          </p:cNvGraphicFramePr>
          <p:nvPr/>
        </p:nvGraphicFramePr>
        <p:xfrm>
          <a:off x="7696200" y="1828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9" name="Equation" r:id="rId25" imgW="254000" imgH="254000" progId="Equation.3">
                  <p:embed/>
                </p:oleObj>
              </mc:Choice>
              <mc:Fallback>
                <p:oleObj name="Equation" r:id="rId25" imgW="254000" imgH="2540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1828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376" name="Line 40"/>
          <p:cNvSpPr>
            <a:spLocks noChangeShapeType="1"/>
          </p:cNvSpPr>
          <p:nvPr/>
        </p:nvSpPr>
        <p:spPr bwMode="auto">
          <a:xfrm>
            <a:off x="7315200" y="1600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0521" name="Object 41"/>
          <p:cNvGraphicFramePr>
            <a:graphicFrameLocks noChangeAspect="1"/>
          </p:cNvGraphicFramePr>
          <p:nvPr/>
        </p:nvGraphicFramePr>
        <p:xfrm>
          <a:off x="7696200" y="12192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0" name="Equation" r:id="rId27" imgW="254000" imgH="254000" progId="Equation.3">
                  <p:embed/>
                </p:oleObj>
              </mc:Choice>
              <mc:Fallback>
                <p:oleObj name="Equation" r:id="rId27" imgW="254000" imgH="254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12192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378" name="Line 42"/>
          <p:cNvSpPr>
            <a:spLocks noChangeShapeType="1"/>
          </p:cNvSpPr>
          <p:nvPr/>
        </p:nvSpPr>
        <p:spPr bwMode="auto">
          <a:xfrm>
            <a:off x="7315200" y="990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0523" name="Object 43"/>
          <p:cNvGraphicFramePr>
            <a:graphicFrameLocks noChangeAspect="1"/>
          </p:cNvGraphicFramePr>
          <p:nvPr/>
        </p:nvGraphicFramePr>
        <p:xfrm>
          <a:off x="7696200" y="6096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1" name="Equation" r:id="rId29" imgW="254000" imgH="254000" progId="Equation.3">
                  <p:embed/>
                </p:oleObj>
              </mc:Choice>
              <mc:Fallback>
                <p:oleObj name="Equation" r:id="rId29" imgW="254000" imgH="2540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6096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381" name="Text Box 45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4</a:t>
            </a:r>
          </a:p>
        </p:txBody>
      </p:sp>
      <p:sp>
        <p:nvSpPr>
          <p:cNvPr id="526384" name="Oval 48"/>
          <p:cNvSpPr>
            <a:spLocks noChangeArrowheads="1"/>
          </p:cNvSpPr>
          <p:nvPr/>
        </p:nvSpPr>
        <p:spPr bwMode="auto">
          <a:xfrm>
            <a:off x="2438400" y="3886200"/>
            <a:ext cx="20574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6385" name="Line 49"/>
          <p:cNvSpPr>
            <a:spLocks noChangeShapeType="1"/>
          </p:cNvSpPr>
          <p:nvPr/>
        </p:nvSpPr>
        <p:spPr bwMode="auto">
          <a:xfrm flipH="1">
            <a:off x="8229600" y="685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2" name="Equation" r:id="rId31" imgW="533160" imgH="164880" progId="Equation.3">
                  <p:embed/>
                </p:oleObj>
              </mc:Choice>
              <mc:Fallback>
                <p:oleObj name="Equation" r:id="rId31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3" name="Equation" r:id="rId33" imgW="532937" imgH="164957" progId="Equation.3">
                  <p:embed/>
                </p:oleObj>
              </mc:Choice>
              <mc:Fallback>
                <p:oleObj name="Equation" r:id="rId33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4" name="Equation" r:id="rId35" imgW="533169" imgH="203112" progId="Equation.3">
                  <p:embed/>
                </p:oleObj>
              </mc:Choice>
              <mc:Fallback>
                <p:oleObj name="Equation" r:id="rId35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5" name="Equation" r:id="rId37" imgW="533169" imgH="203112" progId="Equation.3">
                  <p:embed/>
                </p:oleObj>
              </mc:Choice>
              <mc:Fallback>
                <p:oleObj name="Equation" r:id="rId37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6" name="Equation" r:id="rId38" imgW="520560" imgH="203040" progId="Equation.3">
                  <p:embed/>
                </p:oleObj>
              </mc:Choice>
              <mc:Fallback>
                <p:oleObj name="Equation" r:id="rId38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Oval 2"/>
          <p:cNvSpPr>
            <a:spLocks noChangeArrowheads="1"/>
          </p:cNvSpPr>
          <p:nvPr/>
        </p:nvSpPr>
        <p:spPr bwMode="auto">
          <a:xfrm>
            <a:off x="31956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63" name="Line 3"/>
          <p:cNvSpPr>
            <a:spLocks noChangeShapeType="1"/>
          </p:cNvSpPr>
          <p:nvPr/>
        </p:nvSpPr>
        <p:spPr bwMode="auto">
          <a:xfrm>
            <a:off x="12144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64" name="Line 4"/>
          <p:cNvSpPr>
            <a:spLocks noChangeShapeType="1"/>
          </p:cNvSpPr>
          <p:nvPr/>
        </p:nvSpPr>
        <p:spPr bwMode="auto">
          <a:xfrm>
            <a:off x="63960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65" name="Line 5"/>
          <p:cNvSpPr>
            <a:spLocks noChangeShapeType="1"/>
          </p:cNvSpPr>
          <p:nvPr/>
        </p:nvSpPr>
        <p:spPr bwMode="auto">
          <a:xfrm>
            <a:off x="38052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66" name="Freeform 6"/>
          <p:cNvSpPr>
            <a:spLocks/>
          </p:cNvSpPr>
          <p:nvPr/>
        </p:nvSpPr>
        <p:spPr bwMode="auto">
          <a:xfrm>
            <a:off x="29670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7367" name="Freeform 7"/>
          <p:cNvSpPr>
            <a:spLocks/>
          </p:cNvSpPr>
          <p:nvPr/>
        </p:nvSpPr>
        <p:spPr bwMode="auto">
          <a:xfrm>
            <a:off x="55578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7368" name="Line 8"/>
          <p:cNvSpPr>
            <a:spLocks noChangeShapeType="1"/>
          </p:cNvSpPr>
          <p:nvPr/>
        </p:nvSpPr>
        <p:spPr bwMode="auto">
          <a:xfrm>
            <a:off x="-4763" y="5867400"/>
            <a:ext cx="4572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69" name="Text Box 9"/>
          <p:cNvSpPr txBox="1">
            <a:spLocks noChangeArrowheads="1"/>
          </p:cNvSpPr>
          <p:nvPr/>
        </p:nvSpPr>
        <p:spPr bwMode="auto">
          <a:xfrm>
            <a:off x="1960563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70" name="Oval 10"/>
          <p:cNvSpPr>
            <a:spLocks noChangeArrowheads="1"/>
          </p:cNvSpPr>
          <p:nvPr/>
        </p:nvSpPr>
        <p:spPr bwMode="auto">
          <a:xfrm>
            <a:off x="5286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71" name="Oval 11"/>
          <p:cNvSpPr>
            <a:spLocks noChangeArrowheads="1"/>
          </p:cNvSpPr>
          <p:nvPr/>
        </p:nvSpPr>
        <p:spPr bwMode="auto">
          <a:xfrm>
            <a:off x="4524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72" name="Oval 12"/>
          <p:cNvSpPr>
            <a:spLocks noChangeArrowheads="1"/>
          </p:cNvSpPr>
          <p:nvPr/>
        </p:nvSpPr>
        <p:spPr bwMode="auto">
          <a:xfrm>
            <a:off x="5786438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73" name="Oval 13"/>
          <p:cNvSpPr>
            <a:spLocks noChangeArrowheads="1"/>
          </p:cNvSpPr>
          <p:nvPr/>
        </p:nvSpPr>
        <p:spPr bwMode="auto">
          <a:xfrm>
            <a:off x="84534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74" name="Oval 14"/>
          <p:cNvSpPr>
            <a:spLocks noChangeArrowheads="1"/>
          </p:cNvSpPr>
          <p:nvPr/>
        </p:nvSpPr>
        <p:spPr bwMode="auto">
          <a:xfrm>
            <a:off x="83772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1521" name="Object 17"/>
          <p:cNvGraphicFramePr>
            <a:graphicFrameLocks noChangeAspect="1"/>
          </p:cNvGraphicFramePr>
          <p:nvPr/>
        </p:nvGraphicFramePr>
        <p:xfrm>
          <a:off x="609600" y="56388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4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6388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2" name="Object 18"/>
          <p:cNvGraphicFramePr>
            <a:graphicFrameLocks noChangeAspect="1"/>
          </p:cNvGraphicFramePr>
          <p:nvPr/>
        </p:nvGraphicFramePr>
        <p:xfrm>
          <a:off x="3308350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5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3" name="Object 19"/>
          <p:cNvGraphicFramePr>
            <a:graphicFrameLocks noChangeAspect="1"/>
          </p:cNvGraphicFramePr>
          <p:nvPr/>
        </p:nvGraphicFramePr>
        <p:xfrm>
          <a:off x="5842000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6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4" name="Object 20"/>
          <p:cNvGraphicFramePr>
            <a:graphicFrameLocks noChangeAspect="1"/>
          </p:cNvGraphicFramePr>
          <p:nvPr/>
        </p:nvGraphicFramePr>
        <p:xfrm>
          <a:off x="8515350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7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5350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381" name="Rectangle 21"/>
          <p:cNvSpPr>
            <a:spLocks noChangeArrowheads="1"/>
          </p:cNvSpPr>
          <p:nvPr/>
        </p:nvSpPr>
        <p:spPr bwMode="auto">
          <a:xfrm>
            <a:off x="604838" y="13716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82" name="Line 22"/>
          <p:cNvSpPr>
            <a:spLocks noChangeShapeType="1"/>
          </p:cNvSpPr>
          <p:nvPr/>
        </p:nvSpPr>
        <p:spPr bwMode="auto">
          <a:xfrm>
            <a:off x="12906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83" name="Line 23"/>
          <p:cNvSpPr>
            <a:spLocks noChangeShapeType="1"/>
          </p:cNvSpPr>
          <p:nvPr/>
        </p:nvSpPr>
        <p:spPr bwMode="auto">
          <a:xfrm>
            <a:off x="19764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84" name="Line 24"/>
          <p:cNvSpPr>
            <a:spLocks noChangeShapeType="1"/>
          </p:cNvSpPr>
          <p:nvPr/>
        </p:nvSpPr>
        <p:spPr bwMode="auto">
          <a:xfrm>
            <a:off x="26622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85" name="Line 25"/>
          <p:cNvSpPr>
            <a:spLocks noChangeShapeType="1"/>
          </p:cNvSpPr>
          <p:nvPr/>
        </p:nvSpPr>
        <p:spPr bwMode="auto">
          <a:xfrm>
            <a:off x="33480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86" name="Line 26"/>
          <p:cNvSpPr>
            <a:spLocks noChangeShapeType="1"/>
          </p:cNvSpPr>
          <p:nvPr/>
        </p:nvSpPr>
        <p:spPr bwMode="auto">
          <a:xfrm>
            <a:off x="40338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87" name="Text Box 27"/>
          <p:cNvSpPr txBox="1">
            <a:spLocks noChangeArrowheads="1"/>
          </p:cNvSpPr>
          <p:nvPr/>
        </p:nvSpPr>
        <p:spPr bwMode="auto">
          <a:xfrm>
            <a:off x="452438" y="6858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21532" name="Object 28"/>
          <p:cNvGraphicFramePr>
            <a:graphicFrameLocks noChangeAspect="1"/>
          </p:cNvGraphicFramePr>
          <p:nvPr/>
        </p:nvGraphicFramePr>
        <p:xfrm>
          <a:off x="8334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8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3" name="Object 29"/>
          <p:cNvGraphicFramePr>
            <a:graphicFrameLocks noChangeAspect="1"/>
          </p:cNvGraphicFramePr>
          <p:nvPr/>
        </p:nvGraphicFramePr>
        <p:xfrm>
          <a:off x="15192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9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4" name="Object 30"/>
          <p:cNvGraphicFramePr>
            <a:graphicFrameLocks noChangeAspect="1"/>
          </p:cNvGraphicFramePr>
          <p:nvPr/>
        </p:nvGraphicFramePr>
        <p:xfrm>
          <a:off x="22050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0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5" name="Object 31"/>
          <p:cNvGraphicFramePr>
            <a:graphicFrameLocks noChangeAspect="1"/>
          </p:cNvGraphicFramePr>
          <p:nvPr/>
        </p:nvGraphicFramePr>
        <p:xfrm>
          <a:off x="28908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1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6" name="Object 32"/>
          <p:cNvGraphicFramePr>
            <a:graphicFrameLocks noChangeAspect="1"/>
          </p:cNvGraphicFramePr>
          <p:nvPr/>
        </p:nvGraphicFramePr>
        <p:xfrm>
          <a:off x="35766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2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7" name="Object 33"/>
          <p:cNvGraphicFramePr>
            <a:graphicFrameLocks noChangeAspect="1"/>
          </p:cNvGraphicFramePr>
          <p:nvPr/>
        </p:nvGraphicFramePr>
        <p:xfrm>
          <a:off x="42624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3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394" name="Line 34"/>
          <p:cNvSpPr>
            <a:spLocks noChangeShapeType="1"/>
          </p:cNvSpPr>
          <p:nvPr/>
        </p:nvSpPr>
        <p:spPr bwMode="auto">
          <a:xfrm flipV="1">
            <a:off x="29718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95" name="Rectangle 35"/>
          <p:cNvSpPr>
            <a:spLocks noChangeArrowheads="1"/>
          </p:cNvSpPr>
          <p:nvPr/>
        </p:nvSpPr>
        <p:spPr bwMode="auto">
          <a:xfrm>
            <a:off x="7162800" y="381000"/>
            <a:ext cx="914400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396" name="Text Box 36"/>
          <p:cNvSpPr txBox="1">
            <a:spLocks noChangeArrowheads="1"/>
          </p:cNvSpPr>
          <p:nvPr/>
        </p:nvSpPr>
        <p:spPr bwMode="auto">
          <a:xfrm>
            <a:off x="7010400" y="2971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21541" name="Object 37"/>
          <p:cNvGraphicFramePr>
            <a:graphicFrameLocks noChangeAspect="1"/>
          </p:cNvGraphicFramePr>
          <p:nvPr/>
        </p:nvGraphicFramePr>
        <p:xfrm>
          <a:off x="7543800" y="22860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4" name="Equation" r:id="rId23" imgW="228600" imgH="419100" progId="Equation.3">
                  <p:embed/>
                </p:oleObj>
              </mc:Choice>
              <mc:Fallback>
                <p:oleObj name="Equation" r:id="rId23" imgW="228600" imgH="4191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2860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398" name="Line 38"/>
          <p:cNvSpPr>
            <a:spLocks noChangeShapeType="1"/>
          </p:cNvSpPr>
          <p:nvPr/>
        </p:nvSpPr>
        <p:spPr bwMode="auto">
          <a:xfrm>
            <a:off x="7167563" y="2133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1543" name="Object 39"/>
          <p:cNvGraphicFramePr>
            <a:graphicFrameLocks noChangeAspect="1"/>
          </p:cNvGraphicFramePr>
          <p:nvPr/>
        </p:nvGraphicFramePr>
        <p:xfrm>
          <a:off x="7543800" y="17526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5" name="Equation" r:id="rId25" imgW="254000" imgH="254000" progId="Equation.3">
                  <p:embed/>
                </p:oleObj>
              </mc:Choice>
              <mc:Fallback>
                <p:oleObj name="Equation" r:id="rId25" imgW="254000" imgH="2540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7526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400" name="Line 40"/>
          <p:cNvSpPr>
            <a:spLocks noChangeShapeType="1"/>
          </p:cNvSpPr>
          <p:nvPr/>
        </p:nvSpPr>
        <p:spPr bwMode="auto">
          <a:xfrm>
            <a:off x="7162800" y="1524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1545" name="Object 41"/>
          <p:cNvGraphicFramePr>
            <a:graphicFrameLocks noChangeAspect="1"/>
          </p:cNvGraphicFramePr>
          <p:nvPr/>
        </p:nvGraphicFramePr>
        <p:xfrm>
          <a:off x="7543800" y="11430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6" name="Equation" r:id="rId27" imgW="254000" imgH="254000" progId="Equation.3">
                  <p:embed/>
                </p:oleObj>
              </mc:Choice>
              <mc:Fallback>
                <p:oleObj name="Equation" r:id="rId27" imgW="254000" imgH="254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1430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402" name="Line 42"/>
          <p:cNvSpPr>
            <a:spLocks noChangeShapeType="1"/>
          </p:cNvSpPr>
          <p:nvPr/>
        </p:nvSpPr>
        <p:spPr bwMode="auto">
          <a:xfrm>
            <a:off x="7162800" y="914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1547" name="Object 43"/>
          <p:cNvGraphicFramePr>
            <a:graphicFrameLocks noChangeAspect="1"/>
          </p:cNvGraphicFramePr>
          <p:nvPr/>
        </p:nvGraphicFramePr>
        <p:xfrm>
          <a:off x="7543800" y="533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7" name="Equation" r:id="rId29" imgW="254000" imgH="254000" progId="Equation.3">
                  <p:embed/>
                </p:oleObj>
              </mc:Choice>
              <mc:Fallback>
                <p:oleObj name="Equation" r:id="rId29" imgW="254000" imgH="2540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533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404" name="Line 44"/>
          <p:cNvSpPr>
            <a:spLocks noChangeShapeType="1"/>
          </p:cNvSpPr>
          <p:nvPr/>
        </p:nvSpPr>
        <p:spPr bwMode="auto">
          <a:xfrm>
            <a:off x="7162800" y="381000"/>
            <a:ext cx="914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405" name="Line 45"/>
          <p:cNvSpPr>
            <a:spLocks noChangeShapeType="1"/>
          </p:cNvSpPr>
          <p:nvPr/>
        </p:nvSpPr>
        <p:spPr bwMode="auto">
          <a:xfrm flipV="1">
            <a:off x="7162800" y="381000"/>
            <a:ext cx="914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407" name="Text Box 47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5</a:t>
            </a:r>
          </a:p>
        </p:txBody>
      </p:sp>
      <p:sp>
        <p:nvSpPr>
          <p:cNvPr id="527410" name="Oval 50"/>
          <p:cNvSpPr>
            <a:spLocks noChangeArrowheads="1"/>
          </p:cNvSpPr>
          <p:nvPr/>
        </p:nvSpPr>
        <p:spPr bwMode="auto">
          <a:xfrm>
            <a:off x="3657600" y="5181600"/>
            <a:ext cx="20574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7411" name="Line 51"/>
          <p:cNvSpPr>
            <a:spLocks noChangeShapeType="1"/>
          </p:cNvSpPr>
          <p:nvPr/>
        </p:nvSpPr>
        <p:spPr bwMode="auto">
          <a:xfrm flipH="1">
            <a:off x="8077200" y="1219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8" name="Equation" r:id="rId31" imgW="533160" imgH="164880" progId="Equation.3">
                  <p:embed/>
                </p:oleObj>
              </mc:Choice>
              <mc:Fallback>
                <p:oleObj name="Equation" r:id="rId31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9" name="Equation" r:id="rId33" imgW="532937" imgH="164957" progId="Equation.3">
                  <p:embed/>
                </p:oleObj>
              </mc:Choice>
              <mc:Fallback>
                <p:oleObj name="Equation" r:id="rId33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0" name="Equation" r:id="rId35" imgW="533169" imgH="203112" progId="Equation.3">
                  <p:embed/>
                </p:oleObj>
              </mc:Choice>
              <mc:Fallback>
                <p:oleObj name="Equation" r:id="rId35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1" name="Equation" r:id="rId37" imgW="533169" imgH="203112" progId="Equation.3">
                  <p:embed/>
                </p:oleObj>
              </mc:Choice>
              <mc:Fallback>
                <p:oleObj name="Equation" r:id="rId37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2" name="Equation" r:id="rId38" imgW="520560" imgH="203040" progId="Equation.3">
                  <p:embed/>
                </p:oleObj>
              </mc:Choice>
              <mc:Fallback>
                <p:oleObj name="Equation" r:id="rId38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>
                <a:ea typeface="+mj-ea"/>
              </a:rPr>
              <a:t>Pushdown Automata</a:t>
            </a:r>
            <a:br>
              <a:rPr lang="en-US" sz="4400" dirty="0" smtClean="0">
                <a:ea typeface="+mj-ea"/>
              </a:rPr>
            </a:br>
            <a:r>
              <a:rPr lang="en-US" sz="4400" dirty="0" smtClean="0">
                <a:ea typeface="+mj-ea"/>
              </a:rPr>
              <a:t>PDA</a:t>
            </a:r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Oval 2"/>
          <p:cNvSpPr>
            <a:spLocks noChangeArrowheads="1"/>
          </p:cNvSpPr>
          <p:nvPr/>
        </p:nvSpPr>
        <p:spPr bwMode="auto">
          <a:xfrm>
            <a:off x="31956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387" name="Line 3"/>
          <p:cNvSpPr>
            <a:spLocks noChangeShapeType="1"/>
          </p:cNvSpPr>
          <p:nvPr/>
        </p:nvSpPr>
        <p:spPr bwMode="auto">
          <a:xfrm>
            <a:off x="12144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388" name="Line 4"/>
          <p:cNvSpPr>
            <a:spLocks noChangeShapeType="1"/>
          </p:cNvSpPr>
          <p:nvPr/>
        </p:nvSpPr>
        <p:spPr bwMode="auto">
          <a:xfrm>
            <a:off x="63960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389" name="Line 5"/>
          <p:cNvSpPr>
            <a:spLocks noChangeShapeType="1"/>
          </p:cNvSpPr>
          <p:nvPr/>
        </p:nvSpPr>
        <p:spPr bwMode="auto">
          <a:xfrm>
            <a:off x="38052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390" name="Freeform 6"/>
          <p:cNvSpPr>
            <a:spLocks/>
          </p:cNvSpPr>
          <p:nvPr/>
        </p:nvSpPr>
        <p:spPr bwMode="auto">
          <a:xfrm>
            <a:off x="29670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8391" name="Freeform 7"/>
          <p:cNvSpPr>
            <a:spLocks/>
          </p:cNvSpPr>
          <p:nvPr/>
        </p:nvSpPr>
        <p:spPr bwMode="auto">
          <a:xfrm>
            <a:off x="55578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8392" name="Line 8"/>
          <p:cNvSpPr>
            <a:spLocks noChangeShapeType="1"/>
          </p:cNvSpPr>
          <p:nvPr/>
        </p:nvSpPr>
        <p:spPr bwMode="auto">
          <a:xfrm>
            <a:off x="-4763" y="5867400"/>
            <a:ext cx="4572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393" name="Text Box 9"/>
          <p:cNvSpPr txBox="1">
            <a:spLocks noChangeArrowheads="1"/>
          </p:cNvSpPr>
          <p:nvPr/>
        </p:nvSpPr>
        <p:spPr bwMode="auto">
          <a:xfrm>
            <a:off x="1960563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394" name="Oval 10"/>
          <p:cNvSpPr>
            <a:spLocks noChangeArrowheads="1"/>
          </p:cNvSpPr>
          <p:nvPr/>
        </p:nvSpPr>
        <p:spPr bwMode="auto">
          <a:xfrm>
            <a:off x="5286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395" name="Oval 11"/>
          <p:cNvSpPr>
            <a:spLocks noChangeArrowheads="1"/>
          </p:cNvSpPr>
          <p:nvPr/>
        </p:nvSpPr>
        <p:spPr bwMode="auto">
          <a:xfrm>
            <a:off x="4524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396" name="Oval 12"/>
          <p:cNvSpPr>
            <a:spLocks noChangeArrowheads="1"/>
          </p:cNvSpPr>
          <p:nvPr/>
        </p:nvSpPr>
        <p:spPr bwMode="auto">
          <a:xfrm>
            <a:off x="5786438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397" name="Oval 13"/>
          <p:cNvSpPr>
            <a:spLocks noChangeArrowheads="1"/>
          </p:cNvSpPr>
          <p:nvPr/>
        </p:nvSpPr>
        <p:spPr bwMode="auto">
          <a:xfrm>
            <a:off x="84534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398" name="Oval 14"/>
          <p:cNvSpPr>
            <a:spLocks noChangeArrowheads="1"/>
          </p:cNvSpPr>
          <p:nvPr/>
        </p:nvSpPr>
        <p:spPr bwMode="auto">
          <a:xfrm>
            <a:off x="83772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2545" name="Object 17"/>
          <p:cNvGraphicFramePr>
            <a:graphicFrameLocks noChangeAspect="1"/>
          </p:cNvGraphicFramePr>
          <p:nvPr/>
        </p:nvGraphicFramePr>
        <p:xfrm>
          <a:off x="609600" y="56388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7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6388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6" name="Object 18"/>
          <p:cNvGraphicFramePr>
            <a:graphicFrameLocks noChangeAspect="1"/>
          </p:cNvGraphicFramePr>
          <p:nvPr/>
        </p:nvGraphicFramePr>
        <p:xfrm>
          <a:off x="3308350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8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7" name="Object 19"/>
          <p:cNvGraphicFramePr>
            <a:graphicFrameLocks noChangeAspect="1"/>
          </p:cNvGraphicFramePr>
          <p:nvPr/>
        </p:nvGraphicFramePr>
        <p:xfrm>
          <a:off x="5842000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9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8" name="Object 20"/>
          <p:cNvGraphicFramePr>
            <a:graphicFrameLocks noChangeAspect="1"/>
          </p:cNvGraphicFramePr>
          <p:nvPr/>
        </p:nvGraphicFramePr>
        <p:xfrm>
          <a:off x="8515350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0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5350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8405" name="Rectangle 21"/>
          <p:cNvSpPr>
            <a:spLocks noChangeArrowheads="1"/>
          </p:cNvSpPr>
          <p:nvPr/>
        </p:nvSpPr>
        <p:spPr bwMode="auto">
          <a:xfrm>
            <a:off x="604838" y="13716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406" name="Line 22"/>
          <p:cNvSpPr>
            <a:spLocks noChangeShapeType="1"/>
          </p:cNvSpPr>
          <p:nvPr/>
        </p:nvSpPr>
        <p:spPr bwMode="auto">
          <a:xfrm>
            <a:off x="12906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407" name="Line 23"/>
          <p:cNvSpPr>
            <a:spLocks noChangeShapeType="1"/>
          </p:cNvSpPr>
          <p:nvPr/>
        </p:nvSpPr>
        <p:spPr bwMode="auto">
          <a:xfrm>
            <a:off x="19764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408" name="Line 24"/>
          <p:cNvSpPr>
            <a:spLocks noChangeShapeType="1"/>
          </p:cNvSpPr>
          <p:nvPr/>
        </p:nvSpPr>
        <p:spPr bwMode="auto">
          <a:xfrm>
            <a:off x="26622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409" name="Line 25"/>
          <p:cNvSpPr>
            <a:spLocks noChangeShapeType="1"/>
          </p:cNvSpPr>
          <p:nvPr/>
        </p:nvSpPr>
        <p:spPr bwMode="auto">
          <a:xfrm>
            <a:off x="33480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410" name="Line 26"/>
          <p:cNvSpPr>
            <a:spLocks noChangeShapeType="1"/>
          </p:cNvSpPr>
          <p:nvPr/>
        </p:nvSpPr>
        <p:spPr bwMode="auto">
          <a:xfrm>
            <a:off x="40338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411" name="Text Box 27"/>
          <p:cNvSpPr txBox="1">
            <a:spLocks noChangeArrowheads="1"/>
          </p:cNvSpPr>
          <p:nvPr/>
        </p:nvSpPr>
        <p:spPr bwMode="auto">
          <a:xfrm>
            <a:off x="452438" y="6858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22556" name="Object 28"/>
          <p:cNvGraphicFramePr>
            <a:graphicFrameLocks noChangeAspect="1"/>
          </p:cNvGraphicFramePr>
          <p:nvPr/>
        </p:nvGraphicFramePr>
        <p:xfrm>
          <a:off x="8334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1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7" name="Object 29"/>
          <p:cNvGraphicFramePr>
            <a:graphicFrameLocks noChangeAspect="1"/>
          </p:cNvGraphicFramePr>
          <p:nvPr/>
        </p:nvGraphicFramePr>
        <p:xfrm>
          <a:off x="15192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2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8" name="Object 30"/>
          <p:cNvGraphicFramePr>
            <a:graphicFrameLocks noChangeAspect="1"/>
          </p:cNvGraphicFramePr>
          <p:nvPr/>
        </p:nvGraphicFramePr>
        <p:xfrm>
          <a:off x="22050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3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9" name="Object 31"/>
          <p:cNvGraphicFramePr>
            <a:graphicFrameLocks noChangeAspect="1"/>
          </p:cNvGraphicFramePr>
          <p:nvPr/>
        </p:nvGraphicFramePr>
        <p:xfrm>
          <a:off x="28908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4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0" name="Object 32"/>
          <p:cNvGraphicFramePr>
            <a:graphicFrameLocks noChangeAspect="1"/>
          </p:cNvGraphicFramePr>
          <p:nvPr/>
        </p:nvGraphicFramePr>
        <p:xfrm>
          <a:off x="35766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5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1" name="Object 33"/>
          <p:cNvGraphicFramePr>
            <a:graphicFrameLocks noChangeAspect="1"/>
          </p:cNvGraphicFramePr>
          <p:nvPr/>
        </p:nvGraphicFramePr>
        <p:xfrm>
          <a:off x="42624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6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8418" name="Line 34"/>
          <p:cNvSpPr>
            <a:spLocks noChangeShapeType="1"/>
          </p:cNvSpPr>
          <p:nvPr/>
        </p:nvSpPr>
        <p:spPr bwMode="auto">
          <a:xfrm flipV="1">
            <a:off x="3657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419" name="Rectangle 35"/>
          <p:cNvSpPr>
            <a:spLocks noChangeArrowheads="1"/>
          </p:cNvSpPr>
          <p:nvPr/>
        </p:nvSpPr>
        <p:spPr bwMode="auto">
          <a:xfrm>
            <a:off x="7391400" y="762000"/>
            <a:ext cx="9144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2564" name="Object 36"/>
          <p:cNvGraphicFramePr>
            <a:graphicFrameLocks noChangeAspect="1"/>
          </p:cNvGraphicFramePr>
          <p:nvPr/>
        </p:nvGraphicFramePr>
        <p:xfrm>
          <a:off x="7772400" y="2133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7" name="Equation" r:id="rId23" imgW="228600" imgH="419100" progId="Equation.3">
                  <p:embed/>
                </p:oleObj>
              </mc:Choice>
              <mc:Fallback>
                <p:oleObj name="Equation" r:id="rId23" imgW="228600" imgH="4191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133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8421" name="Line 37"/>
          <p:cNvSpPr>
            <a:spLocks noChangeShapeType="1"/>
          </p:cNvSpPr>
          <p:nvPr/>
        </p:nvSpPr>
        <p:spPr bwMode="auto">
          <a:xfrm>
            <a:off x="7396163" y="1981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2566" name="Object 38"/>
          <p:cNvGraphicFramePr>
            <a:graphicFrameLocks noChangeAspect="1"/>
          </p:cNvGraphicFramePr>
          <p:nvPr/>
        </p:nvGraphicFramePr>
        <p:xfrm>
          <a:off x="7772400" y="16002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8" name="Equation" r:id="rId25" imgW="254000" imgH="254000" progId="Equation.3">
                  <p:embed/>
                </p:oleObj>
              </mc:Choice>
              <mc:Fallback>
                <p:oleObj name="Equation" r:id="rId25" imgW="254000" imgH="2540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16002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8423" name="Text Box 39"/>
          <p:cNvSpPr txBox="1">
            <a:spLocks noChangeArrowheads="1"/>
          </p:cNvSpPr>
          <p:nvPr/>
        </p:nvSpPr>
        <p:spPr bwMode="auto">
          <a:xfrm>
            <a:off x="7162800" y="28956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28425" name="Text Box 41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6</a:t>
            </a:r>
          </a:p>
        </p:txBody>
      </p:sp>
      <p:sp>
        <p:nvSpPr>
          <p:cNvPr id="528428" name="Oval 44"/>
          <p:cNvSpPr>
            <a:spLocks noChangeArrowheads="1"/>
          </p:cNvSpPr>
          <p:nvPr/>
        </p:nvSpPr>
        <p:spPr bwMode="auto">
          <a:xfrm>
            <a:off x="5105400" y="3962400"/>
            <a:ext cx="20574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429" name="Line 45"/>
          <p:cNvSpPr>
            <a:spLocks noChangeShapeType="1"/>
          </p:cNvSpPr>
          <p:nvPr/>
        </p:nvSpPr>
        <p:spPr bwMode="auto">
          <a:xfrm>
            <a:off x="7391400" y="1371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2574" name="Object 46"/>
          <p:cNvGraphicFramePr>
            <a:graphicFrameLocks noChangeAspect="1"/>
          </p:cNvGraphicFramePr>
          <p:nvPr/>
        </p:nvGraphicFramePr>
        <p:xfrm>
          <a:off x="7772400" y="9906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9" name="Equation" r:id="rId27" imgW="254000" imgH="254000" progId="Equation.3">
                  <p:embed/>
                </p:oleObj>
              </mc:Choice>
              <mc:Fallback>
                <p:oleObj name="Equation" r:id="rId27" imgW="254000" imgH="2540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9906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8431" name="Line 47"/>
          <p:cNvSpPr>
            <a:spLocks noChangeShapeType="1"/>
          </p:cNvSpPr>
          <p:nvPr/>
        </p:nvSpPr>
        <p:spPr bwMode="auto">
          <a:xfrm>
            <a:off x="7391400" y="7620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432" name="Line 48"/>
          <p:cNvSpPr>
            <a:spLocks noChangeShapeType="1"/>
          </p:cNvSpPr>
          <p:nvPr/>
        </p:nvSpPr>
        <p:spPr bwMode="auto">
          <a:xfrm flipH="1">
            <a:off x="7391400" y="7620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8433" name="Line 49"/>
          <p:cNvSpPr>
            <a:spLocks noChangeShapeType="1"/>
          </p:cNvSpPr>
          <p:nvPr/>
        </p:nvSpPr>
        <p:spPr bwMode="auto">
          <a:xfrm flipH="1">
            <a:off x="8305800" y="1676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0" name="Equation" r:id="rId29" imgW="533160" imgH="164880" progId="Equation.3">
                  <p:embed/>
                </p:oleObj>
              </mc:Choice>
              <mc:Fallback>
                <p:oleObj name="Equation" r:id="rId29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1" name="Equation" r:id="rId31" imgW="532937" imgH="164957" progId="Equation.3">
                  <p:embed/>
                </p:oleObj>
              </mc:Choice>
              <mc:Fallback>
                <p:oleObj name="Equation" r:id="rId31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2" name="Equation" r:id="rId33" imgW="533169" imgH="203112" progId="Equation.3">
                  <p:embed/>
                </p:oleObj>
              </mc:Choice>
              <mc:Fallback>
                <p:oleObj name="Equation" r:id="rId33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" name="Equation" r:id="rId35" imgW="533169" imgH="203112" progId="Equation.3">
                  <p:embed/>
                </p:oleObj>
              </mc:Choice>
              <mc:Fallback>
                <p:oleObj name="Equation" r:id="rId35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4" name="Equation" r:id="rId36" imgW="520560" imgH="203040" progId="Equation.3">
                  <p:embed/>
                </p:oleObj>
              </mc:Choice>
              <mc:Fallback>
                <p:oleObj name="Equation" r:id="rId36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Oval 2"/>
          <p:cNvSpPr>
            <a:spLocks noChangeArrowheads="1"/>
          </p:cNvSpPr>
          <p:nvPr/>
        </p:nvSpPr>
        <p:spPr bwMode="auto">
          <a:xfrm>
            <a:off x="31956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11" name="Line 3"/>
          <p:cNvSpPr>
            <a:spLocks noChangeShapeType="1"/>
          </p:cNvSpPr>
          <p:nvPr/>
        </p:nvSpPr>
        <p:spPr bwMode="auto">
          <a:xfrm>
            <a:off x="12144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12" name="Line 4"/>
          <p:cNvSpPr>
            <a:spLocks noChangeShapeType="1"/>
          </p:cNvSpPr>
          <p:nvPr/>
        </p:nvSpPr>
        <p:spPr bwMode="auto">
          <a:xfrm>
            <a:off x="63960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13" name="Line 5"/>
          <p:cNvSpPr>
            <a:spLocks noChangeShapeType="1"/>
          </p:cNvSpPr>
          <p:nvPr/>
        </p:nvSpPr>
        <p:spPr bwMode="auto">
          <a:xfrm>
            <a:off x="38052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14" name="Freeform 6"/>
          <p:cNvSpPr>
            <a:spLocks/>
          </p:cNvSpPr>
          <p:nvPr/>
        </p:nvSpPr>
        <p:spPr bwMode="auto">
          <a:xfrm>
            <a:off x="29670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9415" name="Freeform 7"/>
          <p:cNvSpPr>
            <a:spLocks/>
          </p:cNvSpPr>
          <p:nvPr/>
        </p:nvSpPr>
        <p:spPr bwMode="auto">
          <a:xfrm>
            <a:off x="55578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29416" name="Line 8"/>
          <p:cNvSpPr>
            <a:spLocks noChangeShapeType="1"/>
          </p:cNvSpPr>
          <p:nvPr/>
        </p:nvSpPr>
        <p:spPr bwMode="auto">
          <a:xfrm>
            <a:off x="-4763" y="5867400"/>
            <a:ext cx="4572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17" name="Text Box 9"/>
          <p:cNvSpPr txBox="1">
            <a:spLocks noChangeArrowheads="1"/>
          </p:cNvSpPr>
          <p:nvPr/>
        </p:nvSpPr>
        <p:spPr bwMode="auto">
          <a:xfrm>
            <a:off x="1960563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18" name="Oval 10"/>
          <p:cNvSpPr>
            <a:spLocks noChangeArrowheads="1"/>
          </p:cNvSpPr>
          <p:nvPr/>
        </p:nvSpPr>
        <p:spPr bwMode="auto">
          <a:xfrm>
            <a:off x="5286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19" name="Oval 11"/>
          <p:cNvSpPr>
            <a:spLocks noChangeArrowheads="1"/>
          </p:cNvSpPr>
          <p:nvPr/>
        </p:nvSpPr>
        <p:spPr bwMode="auto">
          <a:xfrm>
            <a:off x="4524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20" name="Oval 12"/>
          <p:cNvSpPr>
            <a:spLocks noChangeArrowheads="1"/>
          </p:cNvSpPr>
          <p:nvPr/>
        </p:nvSpPr>
        <p:spPr bwMode="auto">
          <a:xfrm>
            <a:off x="5786438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21" name="Oval 13"/>
          <p:cNvSpPr>
            <a:spLocks noChangeArrowheads="1"/>
          </p:cNvSpPr>
          <p:nvPr/>
        </p:nvSpPr>
        <p:spPr bwMode="auto">
          <a:xfrm>
            <a:off x="84534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22" name="Oval 14"/>
          <p:cNvSpPr>
            <a:spLocks noChangeArrowheads="1"/>
          </p:cNvSpPr>
          <p:nvPr/>
        </p:nvSpPr>
        <p:spPr bwMode="auto">
          <a:xfrm>
            <a:off x="83772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3569" name="Object 17"/>
          <p:cNvGraphicFramePr>
            <a:graphicFrameLocks noChangeAspect="1"/>
          </p:cNvGraphicFramePr>
          <p:nvPr/>
        </p:nvGraphicFramePr>
        <p:xfrm>
          <a:off x="609600" y="56388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0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6388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0" name="Object 18"/>
          <p:cNvGraphicFramePr>
            <a:graphicFrameLocks noChangeAspect="1"/>
          </p:cNvGraphicFramePr>
          <p:nvPr/>
        </p:nvGraphicFramePr>
        <p:xfrm>
          <a:off x="3308350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1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1" name="Object 19"/>
          <p:cNvGraphicFramePr>
            <a:graphicFrameLocks noChangeAspect="1"/>
          </p:cNvGraphicFramePr>
          <p:nvPr/>
        </p:nvGraphicFramePr>
        <p:xfrm>
          <a:off x="5842000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2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2" name="Object 20"/>
          <p:cNvGraphicFramePr>
            <a:graphicFrameLocks noChangeAspect="1"/>
          </p:cNvGraphicFramePr>
          <p:nvPr/>
        </p:nvGraphicFramePr>
        <p:xfrm>
          <a:off x="8515350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3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5350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9429" name="Rectangle 21"/>
          <p:cNvSpPr>
            <a:spLocks noChangeArrowheads="1"/>
          </p:cNvSpPr>
          <p:nvPr/>
        </p:nvSpPr>
        <p:spPr bwMode="auto">
          <a:xfrm>
            <a:off x="604838" y="13716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30" name="Line 22"/>
          <p:cNvSpPr>
            <a:spLocks noChangeShapeType="1"/>
          </p:cNvSpPr>
          <p:nvPr/>
        </p:nvSpPr>
        <p:spPr bwMode="auto">
          <a:xfrm>
            <a:off x="12906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31" name="Line 23"/>
          <p:cNvSpPr>
            <a:spLocks noChangeShapeType="1"/>
          </p:cNvSpPr>
          <p:nvPr/>
        </p:nvSpPr>
        <p:spPr bwMode="auto">
          <a:xfrm>
            <a:off x="19764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32" name="Line 24"/>
          <p:cNvSpPr>
            <a:spLocks noChangeShapeType="1"/>
          </p:cNvSpPr>
          <p:nvPr/>
        </p:nvSpPr>
        <p:spPr bwMode="auto">
          <a:xfrm>
            <a:off x="26622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33" name="Line 25"/>
          <p:cNvSpPr>
            <a:spLocks noChangeShapeType="1"/>
          </p:cNvSpPr>
          <p:nvPr/>
        </p:nvSpPr>
        <p:spPr bwMode="auto">
          <a:xfrm>
            <a:off x="33480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34" name="Line 26"/>
          <p:cNvSpPr>
            <a:spLocks noChangeShapeType="1"/>
          </p:cNvSpPr>
          <p:nvPr/>
        </p:nvSpPr>
        <p:spPr bwMode="auto">
          <a:xfrm>
            <a:off x="40338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35" name="Text Box 27"/>
          <p:cNvSpPr txBox="1">
            <a:spLocks noChangeArrowheads="1"/>
          </p:cNvSpPr>
          <p:nvPr/>
        </p:nvSpPr>
        <p:spPr bwMode="auto">
          <a:xfrm>
            <a:off x="452438" y="6858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23580" name="Object 28"/>
          <p:cNvGraphicFramePr>
            <a:graphicFrameLocks noChangeAspect="1"/>
          </p:cNvGraphicFramePr>
          <p:nvPr/>
        </p:nvGraphicFramePr>
        <p:xfrm>
          <a:off x="8334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4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81" name="Object 29"/>
          <p:cNvGraphicFramePr>
            <a:graphicFrameLocks noChangeAspect="1"/>
          </p:cNvGraphicFramePr>
          <p:nvPr/>
        </p:nvGraphicFramePr>
        <p:xfrm>
          <a:off x="15192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5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82" name="Object 30"/>
          <p:cNvGraphicFramePr>
            <a:graphicFrameLocks noChangeAspect="1"/>
          </p:cNvGraphicFramePr>
          <p:nvPr/>
        </p:nvGraphicFramePr>
        <p:xfrm>
          <a:off x="22050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6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83" name="Object 31"/>
          <p:cNvGraphicFramePr>
            <a:graphicFrameLocks noChangeAspect="1"/>
          </p:cNvGraphicFramePr>
          <p:nvPr/>
        </p:nvGraphicFramePr>
        <p:xfrm>
          <a:off x="28908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7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84" name="Object 32"/>
          <p:cNvGraphicFramePr>
            <a:graphicFrameLocks noChangeAspect="1"/>
          </p:cNvGraphicFramePr>
          <p:nvPr/>
        </p:nvGraphicFramePr>
        <p:xfrm>
          <a:off x="35766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8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85" name="Object 33"/>
          <p:cNvGraphicFramePr>
            <a:graphicFrameLocks noChangeAspect="1"/>
          </p:cNvGraphicFramePr>
          <p:nvPr/>
        </p:nvGraphicFramePr>
        <p:xfrm>
          <a:off x="42624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9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9442" name="Line 34"/>
          <p:cNvSpPr>
            <a:spLocks noChangeShapeType="1"/>
          </p:cNvSpPr>
          <p:nvPr/>
        </p:nvSpPr>
        <p:spPr bwMode="auto">
          <a:xfrm flipV="1">
            <a:off x="43434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43" name="Rectangle 35"/>
          <p:cNvSpPr>
            <a:spLocks noChangeArrowheads="1"/>
          </p:cNvSpPr>
          <p:nvPr/>
        </p:nvSpPr>
        <p:spPr bwMode="auto">
          <a:xfrm>
            <a:off x="7391400" y="1371600"/>
            <a:ext cx="9144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3588" name="Object 36"/>
          <p:cNvGraphicFramePr>
            <a:graphicFrameLocks noChangeAspect="1"/>
          </p:cNvGraphicFramePr>
          <p:nvPr/>
        </p:nvGraphicFramePr>
        <p:xfrm>
          <a:off x="7772400" y="2133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0" name="Equation" r:id="rId23" imgW="228600" imgH="419100" progId="Equation.3">
                  <p:embed/>
                </p:oleObj>
              </mc:Choice>
              <mc:Fallback>
                <p:oleObj name="Equation" r:id="rId23" imgW="228600" imgH="4191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133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9445" name="Text Box 37"/>
          <p:cNvSpPr txBox="1">
            <a:spLocks noChangeArrowheads="1"/>
          </p:cNvSpPr>
          <p:nvPr/>
        </p:nvSpPr>
        <p:spPr bwMode="auto">
          <a:xfrm>
            <a:off x="7239000" y="27432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29447" name="Text Box 39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7</a:t>
            </a:r>
          </a:p>
        </p:txBody>
      </p:sp>
      <p:sp>
        <p:nvSpPr>
          <p:cNvPr id="529450" name="Oval 42"/>
          <p:cNvSpPr>
            <a:spLocks noChangeArrowheads="1"/>
          </p:cNvSpPr>
          <p:nvPr/>
        </p:nvSpPr>
        <p:spPr bwMode="auto">
          <a:xfrm>
            <a:off x="5105400" y="3962400"/>
            <a:ext cx="20574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51" name="Line 43"/>
          <p:cNvSpPr>
            <a:spLocks noChangeShapeType="1"/>
          </p:cNvSpPr>
          <p:nvPr/>
        </p:nvSpPr>
        <p:spPr bwMode="auto">
          <a:xfrm>
            <a:off x="7391400" y="1981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3596" name="Object 44"/>
          <p:cNvGraphicFramePr>
            <a:graphicFrameLocks noChangeAspect="1"/>
          </p:cNvGraphicFramePr>
          <p:nvPr/>
        </p:nvGraphicFramePr>
        <p:xfrm>
          <a:off x="7772400" y="16002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1" name="Equation" r:id="rId25" imgW="254000" imgH="254000" progId="Equation.3">
                  <p:embed/>
                </p:oleObj>
              </mc:Choice>
              <mc:Fallback>
                <p:oleObj name="Equation" r:id="rId25" imgW="254000" imgH="2540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16002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9453" name="Line 45"/>
          <p:cNvSpPr>
            <a:spLocks noChangeShapeType="1"/>
          </p:cNvSpPr>
          <p:nvPr/>
        </p:nvSpPr>
        <p:spPr bwMode="auto">
          <a:xfrm>
            <a:off x="7391400" y="13716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54" name="Line 46"/>
          <p:cNvSpPr>
            <a:spLocks noChangeShapeType="1"/>
          </p:cNvSpPr>
          <p:nvPr/>
        </p:nvSpPr>
        <p:spPr bwMode="auto">
          <a:xfrm flipH="1">
            <a:off x="7391400" y="13716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29455" name="Line 47"/>
          <p:cNvSpPr>
            <a:spLocks noChangeShapeType="1"/>
          </p:cNvSpPr>
          <p:nvPr/>
        </p:nvSpPr>
        <p:spPr bwMode="auto">
          <a:xfrm flipH="1">
            <a:off x="8305800" y="2286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2" name="Equation" r:id="rId27" imgW="533160" imgH="164880" progId="Equation.3">
                  <p:embed/>
                </p:oleObj>
              </mc:Choice>
              <mc:Fallback>
                <p:oleObj name="Equation" r:id="rId27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3" name="Equation" r:id="rId29" imgW="532937" imgH="164957" progId="Equation.3">
                  <p:embed/>
                </p:oleObj>
              </mc:Choice>
              <mc:Fallback>
                <p:oleObj name="Equation" r:id="rId29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4" name="Equation" r:id="rId31" imgW="533169" imgH="203112" progId="Equation.3">
                  <p:embed/>
                </p:oleObj>
              </mc:Choice>
              <mc:Fallback>
                <p:oleObj name="Equation" r:id="rId31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5" name="Equation" r:id="rId33" imgW="533169" imgH="203112" progId="Equation.3">
                  <p:embed/>
                </p:oleObj>
              </mc:Choice>
              <mc:Fallback>
                <p:oleObj name="Equation" r:id="rId33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6" name="Equation" r:id="rId34" imgW="520560" imgH="203040" progId="Equation.3">
                  <p:embed/>
                </p:oleObj>
              </mc:Choice>
              <mc:Fallback>
                <p:oleObj name="Equation" r:id="rId34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Oval 2"/>
          <p:cNvSpPr>
            <a:spLocks noChangeArrowheads="1"/>
          </p:cNvSpPr>
          <p:nvPr/>
        </p:nvSpPr>
        <p:spPr bwMode="auto">
          <a:xfrm>
            <a:off x="31956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35" name="Line 3"/>
          <p:cNvSpPr>
            <a:spLocks noChangeShapeType="1"/>
          </p:cNvSpPr>
          <p:nvPr/>
        </p:nvSpPr>
        <p:spPr bwMode="auto">
          <a:xfrm>
            <a:off x="12144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36" name="Line 4"/>
          <p:cNvSpPr>
            <a:spLocks noChangeShapeType="1"/>
          </p:cNvSpPr>
          <p:nvPr/>
        </p:nvSpPr>
        <p:spPr bwMode="auto">
          <a:xfrm>
            <a:off x="63960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37" name="Line 5"/>
          <p:cNvSpPr>
            <a:spLocks noChangeShapeType="1"/>
          </p:cNvSpPr>
          <p:nvPr/>
        </p:nvSpPr>
        <p:spPr bwMode="auto">
          <a:xfrm>
            <a:off x="3805238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38" name="Freeform 6"/>
          <p:cNvSpPr>
            <a:spLocks/>
          </p:cNvSpPr>
          <p:nvPr/>
        </p:nvSpPr>
        <p:spPr bwMode="auto">
          <a:xfrm>
            <a:off x="29670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30439" name="Freeform 7"/>
          <p:cNvSpPr>
            <a:spLocks/>
          </p:cNvSpPr>
          <p:nvPr/>
        </p:nvSpPr>
        <p:spPr bwMode="auto">
          <a:xfrm>
            <a:off x="5557838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30440" name="Line 8"/>
          <p:cNvSpPr>
            <a:spLocks noChangeShapeType="1"/>
          </p:cNvSpPr>
          <p:nvPr/>
        </p:nvSpPr>
        <p:spPr bwMode="auto">
          <a:xfrm>
            <a:off x="-4763" y="5867400"/>
            <a:ext cx="4572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41" name="Text Box 9"/>
          <p:cNvSpPr txBox="1">
            <a:spLocks noChangeArrowheads="1"/>
          </p:cNvSpPr>
          <p:nvPr/>
        </p:nvSpPr>
        <p:spPr bwMode="auto">
          <a:xfrm>
            <a:off x="1960563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42" name="Oval 10"/>
          <p:cNvSpPr>
            <a:spLocks noChangeArrowheads="1"/>
          </p:cNvSpPr>
          <p:nvPr/>
        </p:nvSpPr>
        <p:spPr bwMode="auto">
          <a:xfrm>
            <a:off x="5286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43" name="Oval 11"/>
          <p:cNvSpPr>
            <a:spLocks noChangeArrowheads="1"/>
          </p:cNvSpPr>
          <p:nvPr/>
        </p:nvSpPr>
        <p:spPr bwMode="auto">
          <a:xfrm>
            <a:off x="452438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44" name="Oval 12"/>
          <p:cNvSpPr>
            <a:spLocks noChangeArrowheads="1"/>
          </p:cNvSpPr>
          <p:nvPr/>
        </p:nvSpPr>
        <p:spPr bwMode="auto">
          <a:xfrm>
            <a:off x="5786438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45" name="Oval 13"/>
          <p:cNvSpPr>
            <a:spLocks noChangeArrowheads="1"/>
          </p:cNvSpPr>
          <p:nvPr/>
        </p:nvSpPr>
        <p:spPr bwMode="auto">
          <a:xfrm>
            <a:off x="8453438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46" name="Oval 14"/>
          <p:cNvSpPr>
            <a:spLocks noChangeArrowheads="1"/>
          </p:cNvSpPr>
          <p:nvPr/>
        </p:nvSpPr>
        <p:spPr bwMode="auto">
          <a:xfrm>
            <a:off x="8377238" y="5486400"/>
            <a:ext cx="7620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4593" name="Object 17"/>
          <p:cNvGraphicFramePr>
            <a:graphicFrameLocks noChangeAspect="1"/>
          </p:cNvGraphicFramePr>
          <p:nvPr/>
        </p:nvGraphicFramePr>
        <p:xfrm>
          <a:off x="609600" y="56388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2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6388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4" name="Object 18"/>
          <p:cNvGraphicFramePr>
            <a:graphicFrameLocks noChangeAspect="1"/>
          </p:cNvGraphicFramePr>
          <p:nvPr/>
        </p:nvGraphicFramePr>
        <p:xfrm>
          <a:off x="3308350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3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5" name="Object 19"/>
          <p:cNvGraphicFramePr>
            <a:graphicFrameLocks noChangeAspect="1"/>
          </p:cNvGraphicFramePr>
          <p:nvPr/>
        </p:nvGraphicFramePr>
        <p:xfrm>
          <a:off x="5842000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4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6" name="Object 20"/>
          <p:cNvGraphicFramePr>
            <a:graphicFrameLocks noChangeAspect="1"/>
          </p:cNvGraphicFramePr>
          <p:nvPr/>
        </p:nvGraphicFramePr>
        <p:xfrm>
          <a:off x="8515350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5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5350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0453" name="Rectangle 21"/>
          <p:cNvSpPr>
            <a:spLocks noChangeArrowheads="1"/>
          </p:cNvSpPr>
          <p:nvPr/>
        </p:nvSpPr>
        <p:spPr bwMode="auto">
          <a:xfrm>
            <a:off x="604838" y="13716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54" name="Line 22"/>
          <p:cNvSpPr>
            <a:spLocks noChangeShapeType="1"/>
          </p:cNvSpPr>
          <p:nvPr/>
        </p:nvSpPr>
        <p:spPr bwMode="auto">
          <a:xfrm>
            <a:off x="12906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55" name="Line 23"/>
          <p:cNvSpPr>
            <a:spLocks noChangeShapeType="1"/>
          </p:cNvSpPr>
          <p:nvPr/>
        </p:nvSpPr>
        <p:spPr bwMode="auto">
          <a:xfrm>
            <a:off x="19764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56" name="Line 24"/>
          <p:cNvSpPr>
            <a:spLocks noChangeShapeType="1"/>
          </p:cNvSpPr>
          <p:nvPr/>
        </p:nvSpPr>
        <p:spPr bwMode="auto">
          <a:xfrm>
            <a:off x="26622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57" name="Line 25"/>
          <p:cNvSpPr>
            <a:spLocks noChangeShapeType="1"/>
          </p:cNvSpPr>
          <p:nvPr/>
        </p:nvSpPr>
        <p:spPr bwMode="auto">
          <a:xfrm>
            <a:off x="33480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58" name="Line 26"/>
          <p:cNvSpPr>
            <a:spLocks noChangeShapeType="1"/>
          </p:cNvSpPr>
          <p:nvPr/>
        </p:nvSpPr>
        <p:spPr bwMode="auto">
          <a:xfrm>
            <a:off x="40338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59" name="Text Box 27"/>
          <p:cNvSpPr txBox="1">
            <a:spLocks noChangeArrowheads="1"/>
          </p:cNvSpPr>
          <p:nvPr/>
        </p:nvSpPr>
        <p:spPr bwMode="auto">
          <a:xfrm>
            <a:off x="452438" y="6858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24604" name="Object 28"/>
          <p:cNvGraphicFramePr>
            <a:graphicFrameLocks noChangeAspect="1"/>
          </p:cNvGraphicFramePr>
          <p:nvPr/>
        </p:nvGraphicFramePr>
        <p:xfrm>
          <a:off x="8334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6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5" name="Object 29"/>
          <p:cNvGraphicFramePr>
            <a:graphicFrameLocks noChangeAspect="1"/>
          </p:cNvGraphicFramePr>
          <p:nvPr/>
        </p:nvGraphicFramePr>
        <p:xfrm>
          <a:off x="15192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7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6" name="Object 30"/>
          <p:cNvGraphicFramePr>
            <a:graphicFrameLocks noChangeAspect="1"/>
          </p:cNvGraphicFramePr>
          <p:nvPr/>
        </p:nvGraphicFramePr>
        <p:xfrm>
          <a:off x="22050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8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7" name="Object 31"/>
          <p:cNvGraphicFramePr>
            <a:graphicFrameLocks noChangeAspect="1"/>
          </p:cNvGraphicFramePr>
          <p:nvPr/>
        </p:nvGraphicFramePr>
        <p:xfrm>
          <a:off x="28908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9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8" name="Object 32"/>
          <p:cNvGraphicFramePr>
            <a:graphicFrameLocks noChangeAspect="1"/>
          </p:cNvGraphicFramePr>
          <p:nvPr/>
        </p:nvGraphicFramePr>
        <p:xfrm>
          <a:off x="35766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0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9" name="Object 33"/>
          <p:cNvGraphicFramePr>
            <a:graphicFrameLocks noChangeAspect="1"/>
          </p:cNvGraphicFramePr>
          <p:nvPr/>
        </p:nvGraphicFramePr>
        <p:xfrm>
          <a:off x="4262438" y="1625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1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8" y="1625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0466" name="Line 34"/>
          <p:cNvSpPr>
            <a:spLocks noChangeShapeType="1"/>
          </p:cNvSpPr>
          <p:nvPr/>
        </p:nvSpPr>
        <p:spPr bwMode="auto">
          <a:xfrm flipV="1">
            <a:off x="43434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68" name="Text Box 36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8</a:t>
            </a:r>
          </a:p>
        </p:txBody>
      </p:sp>
      <p:sp>
        <p:nvSpPr>
          <p:cNvPr id="530469" name="Text Box 37"/>
          <p:cNvSpPr txBox="1">
            <a:spLocks noChangeArrowheads="1"/>
          </p:cNvSpPr>
          <p:nvPr/>
        </p:nvSpPr>
        <p:spPr bwMode="auto">
          <a:xfrm>
            <a:off x="7700963" y="4724400"/>
            <a:ext cx="14430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accept</a:t>
            </a:r>
          </a:p>
        </p:txBody>
      </p:sp>
      <p:sp>
        <p:nvSpPr>
          <p:cNvPr id="530472" name="Rectangle 40"/>
          <p:cNvSpPr>
            <a:spLocks noChangeArrowheads="1"/>
          </p:cNvSpPr>
          <p:nvPr/>
        </p:nvSpPr>
        <p:spPr bwMode="auto">
          <a:xfrm>
            <a:off x="7391400" y="1981200"/>
            <a:ext cx="91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4617" name="Object 41"/>
          <p:cNvGraphicFramePr>
            <a:graphicFrameLocks noChangeAspect="1"/>
          </p:cNvGraphicFramePr>
          <p:nvPr/>
        </p:nvGraphicFramePr>
        <p:xfrm>
          <a:off x="7772400" y="2133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" name="Equation" r:id="rId23" imgW="228600" imgH="419100" progId="Equation.3">
                  <p:embed/>
                </p:oleObj>
              </mc:Choice>
              <mc:Fallback>
                <p:oleObj name="Equation" r:id="rId23" imgW="228600" imgH="4191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133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0474" name="Text Box 42"/>
          <p:cNvSpPr txBox="1">
            <a:spLocks noChangeArrowheads="1"/>
          </p:cNvSpPr>
          <p:nvPr/>
        </p:nvSpPr>
        <p:spPr bwMode="auto">
          <a:xfrm>
            <a:off x="7239000" y="27432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30475" name="Oval 43"/>
          <p:cNvSpPr>
            <a:spLocks noChangeArrowheads="1"/>
          </p:cNvSpPr>
          <p:nvPr/>
        </p:nvSpPr>
        <p:spPr bwMode="auto">
          <a:xfrm>
            <a:off x="6324600" y="5181600"/>
            <a:ext cx="20574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0476" name="Line 44"/>
          <p:cNvSpPr>
            <a:spLocks noChangeShapeType="1"/>
          </p:cNvSpPr>
          <p:nvPr/>
        </p:nvSpPr>
        <p:spPr bwMode="auto">
          <a:xfrm flipH="1">
            <a:off x="8305800" y="2286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3" name="Equation" r:id="rId25" imgW="533160" imgH="164880" progId="Equation.3">
                  <p:embed/>
                </p:oleObj>
              </mc:Choice>
              <mc:Fallback>
                <p:oleObj name="Equation" r:id="rId25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4" name="Equation" r:id="rId27" imgW="532937" imgH="164957" progId="Equation.3">
                  <p:embed/>
                </p:oleObj>
              </mc:Choice>
              <mc:Fallback>
                <p:oleObj name="Equation" r:id="rId27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5" name="Equation" r:id="rId29" imgW="533169" imgH="203112" progId="Equation.3">
                  <p:embed/>
                </p:oleObj>
              </mc:Choice>
              <mc:Fallback>
                <p:oleObj name="Equation" r:id="rId29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6" name="Equation" r:id="rId31" imgW="533169" imgH="203112" progId="Equation.3">
                  <p:embed/>
                </p:oleObj>
              </mc:Choice>
              <mc:Fallback>
                <p:oleObj name="Equation" r:id="rId31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7" name="Equation" r:id="rId32" imgW="520560" imgH="203040" progId="Equation.3">
                  <p:embed/>
                </p:oleObj>
              </mc:Choice>
              <mc:Fallback>
                <p:oleObj name="Equation" r:id="rId32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Text Box 2"/>
          <p:cNvSpPr txBox="1">
            <a:spLocks noChangeArrowheads="1"/>
          </p:cNvSpPr>
          <p:nvPr/>
        </p:nvSpPr>
        <p:spPr bwMode="auto">
          <a:xfrm>
            <a:off x="517525" y="115888"/>
            <a:ext cx="6197600" cy="11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99"/>
                </a:solidFill>
                <a:latin typeface="Comic Sans MS" charset="0"/>
                <a:ea typeface="ＭＳ Ｐゴシック" charset="0"/>
              </a:rPr>
              <a:t>A string is accepted if there is </a:t>
            </a:r>
          </a:p>
          <a:p>
            <a:pPr>
              <a:defRPr/>
            </a:pPr>
            <a:r>
              <a:rPr lang="en-US">
                <a:solidFill>
                  <a:srgbClr val="FF3399"/>
                </a:solidFill>
                <a:latin typeface="Comic Sans MS" charset="0"/>
                <a:ea typeface="ＭＳ Ｐゴシック" charset="0"/>
              </a:rPr>
              <a:t>a computation such that:</a:t>
            </a:r>
          </a:p>
        </p:txBody>
      </p:sp>
      <p:sp>
        <p:nvSpPr>
          <p:cNvPr id="531459" name="Text Box 3"/>
          <p:cNvSpPr txBox="1">
            <a:spLocks noChangeArrowheads="1"/>
          </p:cNvSpPr>
          <p:nvPr/>
        </p:nvSpPr>
        <p:spPr bwMode="auto">
          <a:xfrm>
            <a:off x="1066800" y="1981200"/>
            <a:ext cx="7043738" cy="174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 All the input is consumed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                   </a:t>
            </a:r>
            <a:r>
              <a:rPr lang="en-US" b="1">
                <a:latin typeface="Comic Sans MS" charset="0"/>
                <a:ea typeface="ＭＳ Ｐゴシック" charset="0"/>
              </a:rPr>
              <a:t>AND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 The last state is an accepting state</a:t>
            </a:r>
          </a:p>
        </p:txBody>
      </p:sp>
      <p:sp>
        <p:nvSpPr>
          <p:cNvPr id="531460" name="Text Box 4"/>
          <p:cNvSpPr txBox="1">
            <a:spLocks noChangeArrowheads="1"/>
          </p:cNvSpPr>
          <p:nvPr/>
        </p:nvSpPr>
        <p:spPr bwMode="auto">
          <a:xfrm>
            <a:off x="685800" y="4953000"/>
            <a:ext cx="784383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CCCC00"/>
                </a:solidFill>
                <a:latin typeface="Comic Sans MS" charset="0"/>
                <a:ea typeface="ＭＳ Ｐゴシック" charset="0"/>
              </a:rPr>
              <a:t>we do not care about the stack contents</a:t>
            </a:r>
          </a:p>
          <a:p>
            <a:pPr>
              <a:defRPr/>
            </a:pPr>
            <a:r>
              <a:rPr lang="en-US">
                <a:solidFill>
                  <a:srgbClr val="CCCC00"/>
                </a:solidFill>
                <a:latin typeface="Comic Sans MS" charset="0"/>
                <a:ea typeface="ＭＳ Ｐゴシック" charset="0"/>
              </a:rPr>
              <a:t>at the end of the accepting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8" name="Oval 10"/>
          <p:cNvSpPr>
            <a:spLocks noChangeArrowheads="1"/>
          </p:cNvSpPr>
          <p:nvPr/>
        </p:nvSpPr>
        <p:spPr bwMode="auto">
          <a:xfrm>
            <a:off x="533400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6627" name="Object 17"/>
          <p:cNvGraphicFramePr>
            <a:graphicFrameLocks noChangeAspect="1"/>
          </p:cNvGraphicFramePr>
          <p:nvPr/>
        </p:nvGraphicFramePr>
        <p:xfrm>
          <a:off x="595313" y="558165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7" name="Equation" r:id="rId3" imgW="482391" imgH="583947" progId="Equation.3">
                  <p:embed/>
                </p:oleObj>
              </mc:Choice>
              <mc:Fallback>
                <p:oleObj name="Equation" r:id="rId3" imgW="482391" imgH="58394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5581650"/>
                        <a:ext cx="482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2530" name="Oval 2"/>
          <p:cNvSpPr>
            <a:spLocks noChangeArrowheads="1"/>
          </p:cNvSpPr>
          <p:nvPr/>
        </p:nvSpPr>
        <p:spPr bwMode="auto">
          <a:xfrm>
            <a:off x="32004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31" name="Line 3"/>
          <p:cNvSpPr>
            <a:spLocks noChangeShapeType="1"/>
          </p:cNvSpPr>
          <p:nvPr/>
        </p:nvSpPr>
        <p:spPr bwMode="auto">
          <a:xfrm>
            <a:off x="12192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32" name="Line 4"/>
          <p:cNvSpPr>
            <a:spLocks noChangeShapeType="1"/>
          </p:cNvSpPr>
          <p:nvPr/>
        </p:nvSpPr>
        <p:spPr bwMode="auto">
          <a:xfrm>
            <a:off x="64008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33" name="Line 5"/>
          <p:cNvSpPr>
            <a:spLocks noChangeShapeType="1"/>
          </p:cNvSpPr>
          <p:nvPr/>
        </p:nvSpPr>
        <p:spPr bwMode="auto">
          <a:xfrm>
            <a:off x="38100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34" name="Freeform 6"/>
          <p:cNvSpPr>
            <a:spLocks/>
          </p:cNvSpPr>
          <p:nvPr/>
        </p:nvSpPr>
        <p:spPr bwMode="auto">
          <a:xfrm>
            <a:off x="29718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2535" name="Freeform 7"/>
          <p:cNvSpPr>
            <a:spLocks/>
          </p:cNvSpPr>
          <p:nvPr/>
        </p:nvSpPr>
        <p:spPr bwMode="auto">
          <a:xfrm>
            <a:off x="55626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2536" name="Line 8"/>
          <p:cNvSpPr>
            <a:spLocks noChangeShapeType="1"/>
          </p:cNvSpPr>
          <p:nvPr/>
        </p:nvSpPr>
        <p:spPr bwMode="auto">
          <a:xfrm>
            <a:off x="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37" name="Text Box 9"/>
          <p:cNvSpPr txBox="1">
            <a:spLocks noChangeArrowheads="1"/>
          </p:cNvSpPr>
          <p:nvPr/>
        </p:nvSpPr>
        <p:spPr bwMode="auto">
          <a:xfrm>
            <a:off x="1965325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39" name="Oval 11"/>
          <p:cNvSpPr>
            <a:spLocks noChangeArrowheads="1"/>
          </p:cNvSpPr>
          <p:nvPr/>
        </p:nvSpPr>
        <p:spPr bwMode="auto">
          <a:xfrm>
            <a:off x="457200" y="5486400"/>
            <a:ext cx="7620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40" name="Oval 12"/>
          <p:cNvSpPr>
            <a:spLocks noChangeArrowheads="1"/>
          </p:cNvSpPr>
          <p:nvPr/>
        </p:nvSpPr>
        <p:spPr bwMode="auto">
          <a:xfrm>
            <a:off x="5791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41" name="Oval 13"/>
          <p:cNvSpPr>
            <a:spLocks noChangeArrowheads="1"/>
          </p:cNvSpPr>
          <p:nvPr/>
        </p:nvSpPr>
        <p:spPr bwMode="auto">
          <a:xfrm>
            <a:off x="8458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42" name="Oval 14"/>
          <p:cNvSpPr>
            <a:spLocks noChangeArrowheads="1"/>
          </p:cNvSpPr>
          <p:nvPr/>
        </p:nvSpPr>
        <p:spPr bwMode="auto">
          <a:xfrm>
            <a:off x="83820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6642" name="Object 18"/>
          <p:cNvGraphicFramePr>
            <a:graphicFrameLocks noChangeAspect="1"/>
          </p:cNvGraphicFramePr>
          <p:nvPr/>
        </p:nvGraphicFramePr>
        <p:xfrm>
          <a:off x="3313113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8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3" name="Object 19"/>
          <p:cNvGraphicFramePr>
            <a:graphicFrameLocks noChangeAspect="1"/>
          </p:cNvGraphicFramePr>
          <p:nvPr/>
        </p:nvGraphicFramePr>
        <p:xfrm>
          <a:off x="5846763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9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4" name="Object 20"/>
          <p:cNvGraphicFramePr>
            <a:graphicFrameLocks noChangeAspect="1"/>
          </p:cNvGraphicFramePr>
          <p:nvPr/>
        </p:nvGraphicFramePr>
        <p:xfrm>
          <a:off x="8520113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0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2549" name="Text Box 21"/>
          <p:cNvSpPr txBox="1">
            <a:spLocks noChangeArrowheads="1"/>
          </p:cNvSpPr>
          <p:nvPr/>
        </p:nvSpPr>
        <p:spPr bwMode="auto">
          <a:xfrm>
            <a:off x="0" y="0"/>
            <a:ext cx="3803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Rejection Example:</a:t>
            </a:r>
          </a:p>
        </p:txBody>
      </p:sp>
      <p:sp>
        <p:nvSpPr>
          <p:cNvPr id="662550" name="Rectangle 22"/>
          <p:cNvSpPr>
            <a:spLocks noChangeArrowheads="1"/>
          </p:cNvSpPr>
          <p:nvPr/>
        </p:nvSpPr>
        <p:spPr bwMode="auto">
          <a:xfrm>
            <a:off x="609600" y="1371600"/>
            <a:ext cx="2057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51" name="Line 23"/>
          <p:cNvSpPr>
            <a:spLocks noChangeShapeType="1"/>
          </p:cNvSpPr>
          <p:nvPr/>
        </p:nvSpPr>
        <p:spPr bwMode="auto">
          <a:xfrm>
            <a:off x="12954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52" name="Line 24"/>
          <p:cNvSpPr>
            <a:spLocks noChangeShapeType="1"/>
          </p:cNvSpPr>
          <p:nvPr/>
        </p:nvSpPr>
        <p:spPr bwMode="auto">
          <a:xfrm>
            <a:off x="19812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56" name="Text Box 28"/>
          <p:cNvSpPr txBox="1">
            <a:spLocks noChangeArrowheads="1"/>
          </p:cNvSpPr>
          <p:nvPr/>
        </p:nvSpPr>
        <p:spPr bwMode="auto">
          <a:xfrm>
            <a:off x="457200" y="685800"/>
            <a:ext cx="12398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26650" name="Object 29"/>
          <p:cNvGraphicFramePr>
            <a:graphicFrameLocks noChangeAspect="1"/>
          </p:cNvGraphicFramePr>
          <p:nvPr/>
        </p:nvGraphicFramePr>
        <p:xfrm>
          <a:off x="838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1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1" name="Object 30"/>
          <p:cNvGraphicFramePr>
            <a:graphicFrameLocks noChangeAspect="1"/>
          </p:cNvGraphicFramePr>
          <p:nvPr/>
        </p:nvGraphicFramePr>
        <p:xfrm>
          <a:off x="15240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2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2" name="Object 32"/>
          <p:cNvGraphicFramePr>
            <a:graphicFrameLocks noChangeAspect="1"/>
          </p:cNvGraphicFramePr>
          <p:nvPr/>
        </p:nvGraphicFramePr>
        <p:xfrm>
          <a:off x="2133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3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2563" name="Line 35"/>
          <p:cNvSpPr>
            <a:spLocks noChangeShapeType="1"/>
          </p:cNvSpPr>
          <p:nvPr/>
        </p:nvSpPr>
        <p:spPr bwMode="auto">
          <a:xfrm flipV="1">
            <a:off x="457200" y="2209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64" name="Text Box 36"/>
          <p:cNvSpPr txBox="1">
            <a:spLocks noChangeArrowheads="1"/>
          </p:cNvSpPr>
          <p:nvPr/>
        </p:nvSpPr>
        <p:spPr bwMode="auto">
          <a:xfrm>
            <a:off x="0" y="4038600"/>
            <a:ext cx="1622425" cy="13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current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</a:t>
            </a:r>
          </a:p>
        </p:txBody>
      </p:sp>
      <p:sp>
        <p:nvSpPr>
          <p:cNvPr id="662566" name="Text Box 38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0</a:t>
            </a:r>
          </a:p>
        </p:txBody>
      </p:sp>
      <p:sp>
        <p:nvSpPr>
          <p:cNvPr id="662569" name="Rectangle 41"/>
          <p:cNvSpPr>
            <a:spLocks noChangeArrowheads="1"/>
          </p:cNvSpPr>
          <p:nvPr/>
        </p:nvSpPr>
        <p:spPr bwMode="auto">
          <a:xfrm>
            <a:off x="7315200" y="1905000"/>
            <a:ext cx="91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2570" name="Text Box 42"/>
          <p:cNvSpPr txBox="1">
            <a:spLocks noChangeArrowheads="1"/>
          </p:cNvSpPr>
          <p:nvPr/>
        </p:nvSpPr>
        <p:spPr bwMode="auto">
          <a:xfrm>
            <a:off x="7162800" y="26670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26661" name="Object 43"/>
          <p:cNvGraphicFramePr>
            <a:graphicFrameLocks noChangeAspect="1"/>
          </p:cNvGraphicFramePr>
          <p:nvPr/>
        </p:nvGraphicFramePr>
        <p:xfrm>
          <a:off x="7696200" y="20574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4" name="Equation" r:id="rId17" imgW="228600" imgH="419100" progId="Equation.3">
                  <p:embed/>
                </p:oleObj>
              </mc:Choice>
              <mc:Fallback>
                <p:oleObj name="Equation" r:id="rId17" imgW="228600" imgH="4191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0574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2572" name="Line 44"/>
          <p:cNvSpPr>
            <a:spLocks noChangeShapeType="1"/>
          </p:cNvSpPr>
          <p:nvPr/>
        </p:nvSpPr>
        <p:spPr bwMode="auto">
          <a:xfrm flipH="1">
            <a:off x="8229600" y="213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5" name="Equation" r:id="rId19" imgW="533160" imgH="164880" progId="Equation.3">
                  <p:embed/>
                </p:oleObj>
              </mc:Choice>
              <mc:Fallback>
                <p:oleObj name="Equation" r:id="rId19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6" name="Equation" r:id="rId21" imgW="532937" imgH="164957" progId="Equation.3">
                  <p:embed/>
                </p:oleObj>
              </mc:Choice>
              <mc:Fallback>
                <p:oleObj name="Equation" r:id="rId21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7" name="Equation" r:id="rId23" imgW="533169" imgH="203112" progId="Equation.3">
                  <p:embed/>
                </p:oleObj>
              </mc:Choice>
              <mc:Fallback>
                <p:oleObj name="Equation" r:id="rId23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8" name="Equation" r:id="rId25" imgW="533169" imgH="203112" progId="Equation.3">
                  <p:embed/>
                </p:oleObj>
              </mc:Choice>
              <mc:Fallback>
                <p:oleObj name="Equation" r:id="rId25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9" name="Equation" r:id="rId26" imgW="520560" imgH="203040" progId="Equation.3">
                  <p:embed/>
                </p:oleObj>
              </mc:Choice>
              <mc:Fallback>
                <p:oleObj name="Equation" r:id="rId26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Oval 2"/>
          <p:cNvSpPr>
            <a:spLocks noChangeArrowheads="1"/>
          </p:cNvSpPr>
          <p:nvPr/>
        </p:nvSpPr>
        <p:spPr bwMode="auto">
          <a:xfrm>
            <a:off x="533400" y="5562600"/>
            <a:ext cx="609600" cy="6096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609600" y="5562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6" name="Equation" r:id="rId3" imgW="482391" imgH="583947" progId="Equation.3">
                  <p:embed/>
                </p:oleObj>
              </mc:Choice>
              <mc:Fallback>
                <p:oleObj name="Equation" r:id="rId3" imgW="482391" imgH="58394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562600"/>
                        <a:ext cx="482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3556" name="Oval 4"/>
          <p:cNvSpPr>
            <a:spLocks noChangeArrowheads="1"/>
          </p:cNvSpPr>
          <p:nvPr/>
        </p:nvSpPr>
        <p:spPr bwMode="auto">
          <a:xfrm>
            <a:off x="3200400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57" name="Line 5"/>
          <p:cNvSpPr>
            <a:spLocks noChangeShapeType="1"/>
          </p:cNvSpPr>
          <p:nvPr/>
        </p:nvSpPr>
        <p:spPr bwMode="auto">
          <a:xfrm>
            <a:off x="12192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58" name="Line 6"/>
          <p:cNvSpPr>
            <a:spLocks noChangeShapeType="1"/>
          </p:cNvSpPr>
          <p:nvPr/>
        </p:nvSpPr>
        <p:spPr bwMode="auto">
          <a:xfrm>
            <a:off x="64008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59" name="Line 7"/>
          <p:cNvSpPr>
            <a:spLocks noChangeShapeType="1"/>
          </p:cNvSpPr>
          <p:nvPr/>
        </p:nvSpPr>
        <p:spPr bwMode="auto">
          <a:xfrm>
            <a:off x="38100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60" name="Freeform 8"/>
          <p:cNvSpPr>
            <a:spLocks/>
          </p:cNvSpPr>
          <p:nvPr/>
        </p:nvSpPr>
        <p:spPr bwMode="auto">
          <a:xfrm>
            <a:off x="29718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3561" name="Freeform 9"/>
          <p:cNvSpPr>
            <a:spLocks/>
          </p:cNvSpPr>
          <p:nvPr/>
        </p:nvSpPr>
        <p:spPr bwMode="auto">
          <a:xfrm>
            <a:off x="55626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3562" name="Line 10"/>
          <p:cNvSpPr>
            <a:spLocks noChangeShapeType="1"/>
          </p:cNvSpPr>
          <p:nvPr/>
        </p:nvSpPr>
        <p:spPr bwMode="auto">
          <a:xfrm>
            <a:off x="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63" name="Text Box 11"/>
          <p:cNvSpPr txBox="1">
            <a:spLocks noChangeArrowheads="1"/>
          </p:cNvSpPr>
          <p:nvPr/>
        </p:nvSpPr>
        <p:spPr bwMode="auto">
          <a:xfrm>
            <a:off x="1965325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64" name="Oval 12"/>
          <p:cNvSpPr>
            <a:spLocks noChangeArrowheads="1"/>
          </p:cNvSpPr>
          <p:nvPr/>
        </p:nvSpPr>
        <p:spPr bwMode="auto">
          <a:xfrm>
            <a:off x="457200" y="5486400"/>
            <a:ext cx="762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65" name="Oval 13"/>
          <p:cNvSpPr>
            <a:spLocks noChangeArrowheads="1"/>
          </p:cNvSpPr>
          <p:nvPr/>
        </p:nvSpPr>
        <p:spPr bwMode="auto">
          <a:xfrm>
            <a:off x="5791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66" name="Oval 14"/>
          <p:cNvSpPr>
            <a:spLocks noChangeArrowheads="1"/>
          </p:cNvSpPr>
          <p:nvPr/>
        </p:nvSpPr>
        <p:spPr bwMode="auto">
          <a:xfrm>
            <a:off x="8458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67" name="Oval 15"/>
          <p:cNvSpPr>
            <a:spLocks noChangeArrowheads="1"/>
          </p:cNvSpPr>
          <p:nvPr/>
        </p:nvSpPr>
        <p:spPr bwMode="auto">
          <a:xfrm>
            <a:off x="83820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7666" name="Object 18"/>
          <p:cNvGraphicFramePr>
            <a:graphicFrameLocks noChangeAspect="1"/>
          </p:cNvGraphicFramePr>
          <p:nvPr/>
        </p:nvGraphicFramePr>
        <p:xfrm>
          <a:off x="3313113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7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7" name="Object 19"/>
          <p:cNvGraphicFramePr>
            <a:graphicFrameLocks noChangeAspect="1"/>
          </p:cNvGraphicFramePr>
          <p:nvPr/>
        </p:nvGraphicFramePr>
        <p:xfrm>
          <a:off x="5846763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8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8" name="Object 20"/>
          <p:cNvGraphicFramePr>
            <a:graphicFrameLocks noChangeAspect="1"/>
          </p:cNvGraphicFramePr>
          <p:nvPr/>
        </p:nvGraphicFramePr>
        <p:xfrm>
          <a:off x="8520113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9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3573" name="Text Box 21"/>
          <p:cNvSpPr txBox="1">
            <a:spLocks noChangeArrowheads="1"/>
          </p:cNvSpPr>
          <p:nvPr/>
        </p:nvSpPr>
        <p:spPr bwMode="auto">
          <a:xfrm>
            <a:off x="0" y="0"/>
            <a:ext cx="3803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Rejection Example:</a:t>
            </a:r>
          </a:p>
        </p:txBody>
      </p:sp>
      <p:sp>
        <p:nvSpPr>
          <p:cNvPr id="663574" name="Rectangle 22"/>
          <p:cNvSpPr>
            <a:spLocks noChangeArrowheads="1"/>
          </p:cNvSpPr>
          <p:nvPr/>
        </p:nvSpPr>
        <p:spPr bwMode="auto">
          <a:xfrm>
            <a:off x="609600" y="1371600"/>
            <a:ext cx="2057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75" name="Line 23"/>
          <p:cNvSpPr>
            <a:spLocks noChangeShapeType="1"/>
          </p:cNvSpPr>
          <p:nvPr/>
        </p:nvSpPr>
        <p:spPr bwMode="auto">
          <a:xfrm>
            <a:off x="12954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76" name="Line 24"/>
          <p:cNvSpPr>
            <a:spLocks noChangeShapeType="1"/>
          </p:cNvSpPr>
          <p:nvPr/>
        </p:nvSpPr>
        <p:spPr bwMode="auto">
          <a:xfrm>
            <a:off x="19812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77" name="Text Box 25"/>
          <p:cNvSpPr txBox="1">
            <a:spLocks noChangeArrowheads="1"/>
          </p:cNvSpPr>
          <p:nvPr/>
        </p:nvSpPr>
        <p:spPr bwMode="auto">
          <a:xfrm>
            <a:off x="457200" y="685800"/>
            <a:ext cx="12398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27674" name="Object 26"/>
          <p:cNvGraphicFramePr>
            <a:graphicFrameLocks noChangeAspect="1"/>
          </p:cNvGraphicFramePr>
          <p:nvPr/>
        </p:nvGraphicFramePr>
        <p:xfrm>
          <a:off x="838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0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5" name="Object 27"/>
          <p:cNvGraphicFramePr>
            <a:graphicFrameLocks noChangeAspect="1"/>
          </p:cNvGraphicFramePr>
          <p:nvPr/>
        </p:nvGraphicFramePr>
        <p:xfrm>
          <a:off x="15240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1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6" name="Object 28"/>
          <p:cNvGraphicFramePr>
            <a:graphicFrameLocks noChangeAspect="1"/>
          </p:cNvGraphicFramePr>
          <p:nvPr/>
        </p:nvGraphicFramePr>
        <p:xfrm>
          <a:off x="2133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2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3581" name="Line 29"/>
          <p:cNvSpPr>
            <a:spLocks noChangeShapeType="1"/>
          </p:cNvSpPr>
          <p:nvPr/>
        </p:nvSpPr>
        <p:spPr bwMode="auto">
          <a:xfrm flipV="1">
            <a:off x="457200" y="2209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82" name="Text Box 30"/>
          <p:cNvSpPr txBox="1">
            <a:spLocks noChangeArrowheads="1"/>
          </p:cNvSpPr>
          <p:nvPr/>
        </p:nvSpPr>
        <p:spPr bwMode="auto">
          <a:xfrm>
            <a:off x="0" y="4038600"/>
            <a:ext cx="1622425" cy="13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current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</a:t>
            </a:r>
          </a:p>
        </p:txBody>
      </p:sp>
      <p:sp>
        <p:nvSpPr>
          <p:cNvPr id="663584" name="Text Box 32"/>
          <p:cNvSpPr txBox="1">
            <a:spLocks noChangeArrowheads="1"/>
          </p:cNvSpPr>
          <p:nvPr/>
        </p:nvSpPr>
        <p:spPr bwMode="auto">
          <a:xfrm>
            <a:off x="4038600" y="0"/>
            <a:ext cx="1417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1</a:t>
            </a:r>
          </a:p>
        </p:txBody>
      </p:sp>
      <p:sp>
        <p:nvSpPr>
          <p:cNvPr id="663587" name="Rectangle 35"/>
          <p:cNvSpPr>
            <a:spLocks noChangeArrowheads="1"/>
          </p:cNvSpPr>
          <p:nvPr/>
        </p:nvSpPr>
        <p:spPr bwMode="auto">
          <a:xfrm>
            <a:off x="7315200" y="1905000"/>
            <a:ext cx="91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3588" name="Text Box 36"/>
          <p:cNvSpPr txBox="1">
            <a:spLocks noChangeArrowheads="1"/>
          </p:cNvSpPr>
          <p:nvPr/>
        </p:nvSpPr>
        <p:spPr bwMode="auto">
          <a:xfrm>
            <a:off x="7162800" y="26670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27685" name="Object 37"/>
          <p:cNvGraphicFramePr>
            <a:graphicFrameLocks noChangeAspect="1"/>
          </p:cNvGraphicFramePr>
          <p:nvPr/>
        </p:nvGraphicFramePr>
        <p:xfrm>
          <a:off x="7696200" y="20574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3" name="Equation" r:id="rId17" imgW="228600" imgH="419100" progId="Equation.3">
                  <p:embed/>
                </p:oleObj>
              </mc:Choice>
              <mc:Fallback>
                <p:oleObj name="Equation" r:id="rId17" imgW="228600" imgH="4191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0574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3590" name="Line 38"/>
          <p:cNvSpPr>
            <a:spLocks noChangeShapeType="1"/>
          </p:cNvSpPr>
          <p:nvPr/>
        </p:nvSpPr>
        <p:spPr bwMode="auto">
          <a:xfrm flipH="1">
            <a:off x="8229600" y="213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4" name="Equation" r:id="rId19" imgW="533160" imgH="164880" progId="Equation.3">
                  <p:embed/>
                </p:oleObj>
              </mc:Choice>
              <mc:Fallback>
                <p:oleObj name="Equation" r:id="rId19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5" name="Equation" r:id="rId21" imgW="532937" imgH="164957" progId="Equation.3">
                  <p:embed/>
                </p:oleObj>
              </mc:Choice>
              <mc:Fallback>
                <p:oleObj name="Equation" r:id="rId21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6" name="Equation" r:id="rId23" imgW="533169" imgH="203112" progId="Equation.3">
                  <p:embed/>
                </p:oleObj>
              </mc:Choice>
              <mc:Fallback>
                <p:oleObj name="Equation" r:id="rId23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7" name="Equation" r:id="rId25" imgW="533169" imgH="203112" progId="Equation.3">
                  <p:embed/>
                </p:oleObj>
              </mc:Choice>
              <mc:Fallback>
                <p:oleObj name="Equation" r:id="rId25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8" name="Equation" r:id="rId26" imgW="520560" imgH="203040" progId="Equation.3">
                  <p:embed/>
                </p:oleObj>
              </mc:Choice>
              <mc:Fallback>
                <p:oleObj name="Equation" r:id="rId26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Oval 2"/>
          <p:cNvSpPr>
            <a:spLocks noChangeArrowheads="1"/>
          </p:cNvSpPr>
          <p:nvPr/>
        </p:nvSpPr>
        <p:spPr bwMode="auto">
          <a:xfrm>
            <a:off x="533400" y="5562600"/>
            <a:ext cx="609600" cy="6096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609600" y="5562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7" name="Equation" r:id="rId3" imgW="482391" imgH="583947" progId="Equation.3">
                  <p:embed/>
                </p:oleObj>
              </mc:Choice>
              <mc:Fallback>
                <p:oleObj name="Equation" r:id="rId3" imgW="482391" imgH="58394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562600"/>
                        <a:ext cx="482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580" name="Oval 4"/>
          <p:cNvSpPr>
            <a:spLocks noChangeArrowheads="1"/>
          </p:cNvSpPr>
          <p:nvPr/>
        </p:nvSpPr>
        <p:spPr bwMode="auto">
          <a:xfrm>
            <a:off x="3200400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581" name="Line 5"/>
          <p:cNvSpPr>
            <a:spLocks noChangeShapeType="1"/>
          </p:cNvSpPr>
          <p:nvPr/>
        </p:nvSpPr>
        <p:spPr bwMode="auto">
          <a:xfrm>
            <a:off x="12192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582" name="Line 6"/>
          <p:cNvSpPr>
            <a:spLocks noChangeShapeType="1"/>
          </p:cNvSpPr>
          <p:nvPr/>
        </p:nvSpPr>
        <p:spPr bwMode="auto">
          <a:xfrm>
            <a:off x="64008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583" name="Line 7"/>
          <p:cNvSpPr>
            <a:spLocks noChangeShapeType="1"/>
          </p:cNvSpPr>
          <p:nvPr/>
        </p:nvSpPr>
        <p:spPr bwMode="auto">
          <a:xfrm>
            <a:off x="38100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584" name="Freeform 8"/>
          <p:cNvSpPr>
            <a:spLocks/>
          </p:cNvSpPr>
          <p:nvPr/>
        </p:nvSpPr>
        <p:spPr bwMode="auto">
          <a:xfrm>
            <a:off x="29718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4585" name="Freeform 9"/>
          <p:cNvSpPr>
            <a:spLocks/>
          </p:cNvSpPr>
          <p:nvPr/>
        </p:nvSpPr>
        <p:spPr bwMode="auto">
          <a:xfrm>
            <a:off x="55626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4586" name="Line 10"/>
          <p:cNvSpPr>
            <a:spLocks noChangeShapeType="1"/>
          </p:cNvSpPr>
          <p:nvPr/>
        </p:nvSpPr>
        <p:spPr bwMode="auto">
          <a:xfrm>
            <a:off x="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587" name="Text Box 11"/>
          <p:cNvSpPr txBox="1">
            <a:spLocks noChangeArrowheads="1"/>
          </p:cNvSpPr>
          <p:nvPr/>
        </p:nvSpPr>
        <p:spPr bwMode="auto">
          <a:xfrm>
            <a:off x="1965325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588" name="Oval 12"/>
          <p:cNvSpPr>
            <a:spLocks noChangeArrowheads="1"/>
          </p:cNvSpPr>
          <p:nvPr/>
        </p:nvSpPr>
        <p:spPr bwMode="auto">
          <a:xfrm>
            <a:off x="457200" y="5486400"/>
            <a:ext cx="762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589" name="Oval 13"/>
          <p:cNvSpPr>
            <a:spLocks noChangeArrowheads="1"/>
          </p:cNvSpPr>
          <p:nvPr/>
        </p:nvSpPr>
        <p:spPr bwMode="auto">
          <a:xfrm>
            <a:off x="5791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590" name="Oval 14"/>
          <p:cNvSpPr>
            <a:spLocks noChangeArrowheads="1"/>
          </p:cNvSpPr>
          <p:nvPr/>
        </p:nvSpPr>
        <p:spPr bwMode="auto">
          <a:xfrm>
            <a:off x="8458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591" name="Oval 15"/>
          <p:cNvSpPr>
            <a:spLocks noChangeArrowheads="1"/>
          </p:cNvSpPr>
          <p:nvPr/>
        </p:nvSpPr>
        <p:spPr bwMode="auto">
          <a:xfrm>
            <a:off x="83820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8690" name="Object 18"/>
          <p:cNvGraphicFramePr>
            <a:graphicFrameLocks noChangeAspect="1"/>
          </p:cNvGraphicFramePr>
          <p:nvPr/>
        </p:nvGraphicFramePr>
        <p:xfrm>
          <a:off x="3313113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8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1" name="Object 19"/>
          <p:cNvGraphicFramePr>
            <a:graphicFrameLocks noChangeAspect="1"/>
          </p:cNvGraphicFramePr>
          <p:nvPr/>
        </p:nvGraphicFramePr>
        <p:xfrm>
          <a:off x="5846763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9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2" name="Object 20"/>
          <p:cNvGraphicFramePr>
            <a:graphicFrameLocks noChangeAspect="1"/>
          </p:cNvGraphicFramePr>
          <p:nvPr/>
        </p:nvGraphicFramePr>
        <p:xfrm>
          <a:off x="8520113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0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597" name="Text Box 21"/>
          <p:cNvSpPr txBox="1">
            <a:spLocks noChangeArrowheads="1"/>
          </p:cNvSpPr>
          <p:nvPr/>
        </p:nvSpPr>
        <p:spPr bwMode="auto">
          <a:xfrm>
            <a:off x="0" y="0"/>
            <a:ext cx="3803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Rejection Example:</a:t>
            </a:r>
          </a:p>
        </p:txBody>
      </p:sp>
      <p:sp>
        <p:nvSpPr>
          <p:cNvPr id="664598" name="Rectangle 22"/>
          <p:cNvSpPr>
            <a:spLocks noChangeArrowheads="1"/>
          </p:cNvSpPr>
          <p:nvPr/>
        </p:nvSpPr>
        <p:spPr bwMode="auto">
          <a:xfrm>
            <a:off x="609600" y="1371600"/>
            <a:ext cx="2057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599" name="Line 23"/>
          <p:cNvSpPr>
            <a:spLocks noChangeShapeType="1"/>
          </p:cNvSpPr>
          <p:nvPr/>
        </p:nvSpPr>
        <p:spPr bwMode="auto">
          <a:xfrm>
            <a:off x="12954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600" name="Line 24"/>
          <p:cNvSpPr>
            <a:spLocks noChangeShapeType="1"/>
          </p:cNvSpPr>
          <p:nvPr/>
        </p:nvSpPr>
        <p:spPr bwMode="auto">
          <a:xfrm>
            <a:off x="19812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601" name="Text Box 25"/>
          <p:cNvSpPr txBox="1">
            <a:spLocks noChangeArrowheads="1"/>
          </p:cNvSpPr>
          <p:nvPr/>
        </p:nvSpPr>
        <p:spPr bwMode="auto">
          <a:xfrm>
            <a:off x="457200" y="685800"/>
            <a:ext cx="12398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28698" name="Object 26"/>
          <p:cNvGraphicFramePr>
            <a:graphicFrameLocks noChangeAspect="1"/>
          </p:cNvGraphicFramePr>
          <p:nvPr/>
        </p:nvGraphicFramePr>
        <p:xfrm>
          <a:off x="838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1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9" name="Object 27"/>
          <p:cNvGraphicFramePr>
            <a:graphicFrameLocks noChangeAspect="1"/>
          </p:cNvGraphicFramePr>
          <p:nvPr/>
        </p:nvGraphicFramePr>
        <p:xfrm>
          <a:off x="15240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2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0" name="Object 28"/>
          <p:cNvGraphicFramePr>
            <a:graphicFrameLocks noChangeAspect="1"/>
          </p:cNvGraphicFramePr>
          <p:nvPr/>
        </p:nvGraphicFramePr>
        <p:xfrm>
          <a:off x="2133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3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605" name="Line 29"/>
          <p:cNvSpPr>
            <a:spLocks noChangeShapeType="1"/>
          </p:cNvSpPr>
          <p:nvPr/>
        </p:nvSpPr>
        <p:spPr bwMode="auto">
          <a:xfrm flipV="1">
            <a:off x="990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606" name="Text Box 30"/>
          <p:cNvSpPr txBox="1">
            <a:spLocks noChangeArrowheads="1"/>
          </p:cNvSpPr>
          <p:nvPr/>
        </p:nvSpPr>
        <p:spPr bwMode="auto">
          <a:xfrm>
            <a:off x="0" y="4038600"/>
            <a:ext cx="1622425" cy="13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current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</a:t>
            </a:r>
          </a:p>
        </p:txBody>
      </p:sp>
      <p:sp>
        <p:nvSpPr>
          <p:cNvPr id="664608" name="Text Box 32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2</a:t>
            </a:r>
          </a:p>
        </p:txBody>
      </p:sp>
      <p:sp>
        <p:nvSpPr>
          <p:cNvPr id="664611" name="Rectangle 35"/>
          <p:cNvSpPr>
            <a:spLocks noChangeArrowheads="1"/>
          </p:cNvSpPr>
          <p:nvPr/>
        </p:nvSpPr>
        <p:spPr bwMode="auto">
          <a:xfrm>
            <a:off x="7315200" y="1295400"/>
            <a:ext cx="9144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612" name="Text Box 36"/>
          <p:cNvSpPr txBox="1">
            <a:spLocks noChangeArrowheads="1"/>
          </p:cNvSpPr>
          <p:nvPr/>
        </p:nvSpPr>
        <p:spPr bwMode="auto">
          <a:xfrm>
            <a:off x="7162800" y="26670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28709" name="Object 37"/>
          <p:cNvGraphicFramePr>
            <a:graphicFrameLocks noChangeAspect="1"/>
          </p:cNvGraphicFramePr>
          <p:nvPr/>
        </p:nvGraphicFramePr>
        <p:xfrm>
          <a:off x="7696200" y="20574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4" name="Equation" r:id="rId17" imgW="228600" imgH="419100" progId="Equation.3">
                  <p:embed/>
                </p:oleObj>
              </mc:Choice>
              <mc:Fallback>
                <p:oleObj name="Equation" r:id="rId17" imgW="228600" imgH="4191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0574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614" name="Line 38"/>
          <p:cNvSpPr>
            <a:spLocks noChangeShapeType="1"/>
          </p:cNvSpPr>
          <p:nvPr/>
        </p:nvSpPr>
        <p:spPr bwMode="auto">
          <a:xfrm flipH="1">
            <a:off x="8229600" y="213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615" name="Oval 39"/>
          <p:cNvSpPr>
            <a:spLocks noChangeArrowheads="1"/>
          </p:cNvSpPr>
          <p:nvPr/>
        </p:nvSpPr>
        <p:spPr bwMode="auto">
          <a:xfrm>
            <a:off x="2438400" y="3962400"/>
            <a:ext cx="20574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4616" name="Line 40"/>
          <p:cNvSpPr>
            <a:spLocks noChangeShapeType="1"/>
          </p:cNvSpPr>
          <p:nvPr/>
        </p:nvSpPr>
        <p:spPr bwMode="auto">
          <a:xfrm>
            <a:off x="7315200" y="1905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8713" name="Object 41"/>
          <p:cNvGraphicFramePr>
            <a:graphicFrameLocks noChangeAspect="1"/>
          </p:cNvGraphicFramePr>
          <p:nvPr/>
        </p:nvGraphicFramePr>
        <p:xfrm>
          <a:off x="7620000" y="1447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5" name="Equation" r:id="rId19" imgW="254000" imgH="254000" progId="Equation.3">
                  <p:embed/>
                </p:oleObj>
              </mc:Choice>
              <mc:Fallback>
                <p:oleObj name="Equation" r:id="rId19" imgW="254000" imgH="254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447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6" name="Equation" r:id="rId21" imgW="533160" imgH="164880" progId="Equation.3">
                  <p:embed/>
                </p:oleObj>
              </mc:Choice>
              <mc:Fallback>
                <p:oleObj name="Equation" r:id="rId21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7" name="Equation" r:id="rId23" imgW="532937" imgH="164957" progId="Equation.3">
                  <p:embed/>
                </p:oleObj>
              </mc:Choice>
              <mc:Fallback>
                <p:oleObj name="Equation" r:id="rId23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8" name="Equation" r:id="rId25" imgW="533169" imgH="203112" progId="Equation.3">
                  <p:embed/>
                </p:oleObj>
              </mc:Choice>
              <mc:Fallback>
                <p:oleObj name="Equation" r:id="rId25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9" name="Equation" r:id="rId27" imgW="533169" imgH="203112" progId="Equation.3">
                  <p:embed/>
                </p:oleObj>
              </mc:Choice>
              <mc:Fallback>
                <p:oleObj name="Equation" r:id="rId27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0" name="Equation" r:id="rId28" imgW="520560" imgH="203040" progId="Equation.3">
                  <p:embed/>
                </p:oleObj>
              </mc:Choice>
              <mc:Fallback>
                <p:oleObj name="Equation" r:id="rId28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Oval 2"/>
          <p:cNvSpPr>
            <a:spLocks noChangeArrowheads="1"/>
          </p:cNvSpPr>
          <p:nvPr/>
        </p:nvSpPr>
        <p:spPr bwMode="auto">
          <a:xfrm>
            <a:off x="533400" y="5562600"/>
            <a:ext cx="609600" cy="6096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609600" y="5562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2" name="Equation" r:id="rId3" imgW="482391" imgH="583947" progId="Equation.3">
                  <p:embed/>
                </p:oleObj>
              </mc:Choice>
              <mc:Fallback>
                <p:oleObj name="Equation" r:id="rId3" imgW="482391" imgH="58394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562600"/>
                        <a:ext cx="482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628" name="Oval 4"/>
          <p:cNvSpPr>
            <a:spLocks noChangeArrowheads="1"/>
          </p:cNvSpPr>
          <p:nvPr/>
        </p:nvSpPr>
        <p:spPr bwMode="auto">
          <a:xfrm>
            <a:off x="3200400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29" name="Line 5"/>
          <p:cNvSpPr>
            <a:spLocks noChangeShapeType="1"/>
          </p:cNvSpPr>
          <p:nvPr/>
        </p:nvSpPr>
        <p:spPr bwMode="auto">
          <a:xfrm>
            <a:off x="12192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30" name="Line 6"/>
          <p:cNvSpPr>
            <a:spLocks noChangeShapeType="1"/>
          </p:cNvSpPr>
          <p:nvPr/>
        </p:nvSpPr>
        <p:spPr bwMode="auto">
          <a:xfrm>
            <a:off x="64008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31" name="Line 7"/>
          <p:cNvSpPr>
            <a:spLocks noChangeShapeType="1"/>
          </p:cNvSpPr>
          <p:nvPr/>
        </p:nvSpPr>
        <p:spPr bwMode="auto">
          <a:xfrm>
            <a:off x="38100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32" name="Freeform 8"/>
          <p:cNvSpPr>
            <a:spLocks/>
          </p:cNvSpPr>
          <p:nvPr/>
        </p:nvSpPr>
        <p:spPr bwMode="auto">
          <a:xfrm>
            <a:off x="29718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6633" name="Freeform 9"/>
          <p:cNvSpPr>
            <a:spLocks/>
          </p:cNvSpPr>
          <p:nvPr/>
        </p:nvSpPr>
        <p:spPr bwMode="auto">
          <a:xfrm>
            <a:off x="55626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6634" name="Line 10"/>
          <p:cNvSpPr>
            <a:spLocks noChangeShapeType="1"/>
          </p:cNvSpPr>
          <p:nvPr/>
        </p:nvSpPr>
        <p:spPr bwMode="auto">
          <a:xfrm>
            <a:off x="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35" name="Text Box 11"/>
          <p:cNvSpPr txBox="1">
            <a:spLocks noChangeArrowheads="1"/>
          </p:cNvSpPr>
          <p:nvPr/>
        </p:nvSpPr>
        <p:spPr bwMode="auto">
          <a:xfrm>
            <a:off x="1965325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36" name="Oval 12"/>
          <p:cNvSpPr>
            <a:spLocks noChangeArrowheads="1"/>
          </p:cNvSpPr>
          <p:nvPr/>
        </p:nvSpPr>
        <p:spPr bwMode="auto">
          <a:xfrm>
            <a:off x="457200" y="5486400"/>
            <a:ext cx="762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37" name="Oval 13"/>
          <p:cNvSpPr>
            <a:spLocks noChangeArrowheads="1"/>
          </p:cNvSpPr>
          <p:nvPr/>
        </p:nvSpPr>
        <p:spPr bwMode="auto">
          <a:xfrm>
            <a:off x="5791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38" name="Oval 14"/>
          <p:cNvSpPr>
            <a:spLocks noChangeArrowheads="1"/>
          </p:cNvSpPr>
          <p:nvPr/>
        </p:nvSpPr>
        <p:spPr bwMode="auto">
          <a:xfrm>
            <a:off x="8458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39" name="Oval 15"/>
          <p:cNvSpPr>
            <a:spLocks noChangeArrowheads="1"/>
          </p:cNvSpPr>
          <p:nvPr/>
        </p:nvSpPr>
        <p:spPr bwMode="auto">
          <a:xfrm>
            <a:off x="83820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9714" name="Object 18"/>
          <p:cNvGraphicFramePr>
            <a:graphicFrameLocks noChangeAspect="1"/>
          </p:cNvGraphicFramePr>
          <p:nvPr/>
        </p:nvGraphicFramePr>
        <p:xfrm>
          <a:off x="3313113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3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5" name="Object 19"/>
          <p:cNvGraphicFramePr>
            <a:graphicFrameLocks noChangeAspect="1"/>
          </p:cNvGraphicFramePr>
          <p:nvPr/>
        </p:nvGraphicFramePr>
        <p:xfrm>
          <a:off x="5846763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4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6" name="Object 20"/>
          <p:cNvGraphicFramePr>
            <a:graphicFrameLocks noChangeAspect="1"/>
          </p:cNvGraphicFramePr>
          <p:nvPr/>
        </p:nvGraphicFramePr>
        <p:xfrm>
          <a:off x="8520113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5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645" name="Text Box 21"/>
          <p:cNvSpPr txBox="1">
            <a:spLocks noChangeArrowheads="1"/>
          </p:cNvSpPr>
          <p:nvPr/>
        </p:nvSpPr>
        <p:spPr bwMode="auto">
          <a:xfrm>
            <a:off x="0" y="0"/>
            <a:ext cx="3803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Rejection Example:</a:t>
            </a:r>
          </a:p>
        </p:txBody>
      </p:sp>
      <p:sp>
        <p:nvSpPr>
          <p:cNvPr id="666646" name="Rectangle 22"/>
          <p:cNvSpPr>
            <a:spLocks noChangeArrowheads="1"/>
          </p:cNvSpPr>
          <p:nvPr/>
        </p:nvSpPr>
        <p:spPr bwMode="auto">
          <a:xfrm>
            <a:off x="609600" y="1371600"/>
            <a:ext cx="2057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47" name="Line 23"/>
          <p:cNvSpPr>
            <a:spLocks noChangeShapeType="1"/>
          </p:cNvSpPr>
          <p:nvPr/>
        </p:nvSpPr>
        <p:spPr bwMode="auto">
          <a:xfrm>
            <a:off x="12954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48" name="Line 24"/>
          <p:cNvSpPr>
            <a:spLocks noChangeShapeType="1"/>
          </p:cNvSpPr>
          <p:nvPr/>
        </p:nvSpPr>
        <p:spPr bwMode="auto">
          <a:xfrm>
            <a:off x="19812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49" name="Text Box 25"/>
          <p:cNvSpPr txBox="1">
            <a:spLocks noChangeArrowheads="1"/>
          </p:cNvSpPr>
          <p:nvPr/>
        </p:nvSpPr>
        <p:spPr bwMode="auto">
          <a:xfrm>
            <a:off x="457200" y="685800"/>
            <a:ext cx="12398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29722" name="Object 26"/>
          <p:cNvGraphicFramePr>
            <a:graphicFrameLocks noChangeAspect="1"/>
          </p:cNvGraphicFramePr>
          <p:nvPr/>
        </p:nvGraphicFramePr>
        <p:xfrm>
          <a:off x="838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6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3" name="Object 27"/>
          <p:cNvGraphicFramePr>
            <a:graphicFrameLocks noChangeAspect="1"/>
          </p:cNvGraphicFramePr>
          <p:nvPr/>
        </p:nvGraphicFramePr>
        <p:xfrm>
          <a:off x="15240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7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4" name="Object 28"/>
          <p:cNvGraphicFramePr>
            <a:graphicFrameLocks noChangeAspect="1"/>
          </p:cNvGraphicFramePr>
          <p:nvPr/>
        </p:nvGraphicFramePr>
        <p:xfrm>
          <a:off x="2133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8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653" name="Line 29"/>
          <p:cNvSpPr>
            <a:spLocks noChangeShapeType="1"/>
          </p:cNvSpPr>
          <p:nvPr/>
        </p:nvSpPr>
        <p:spPr bwMode="auto">
          <a:xfrm flipV="1">
            <a:off x="16002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54" name="Text Box 30"/>
          <p:cNvSpPr txBox="1">
            <a:spLocks noChangeArrowheads="1"/>
          </p:cNvSpPr>
          <p:nvPr/>
        </p:nvSpPr>
        <p:spPr bwMode="auto">
          <a:xfrm>
            <a:off x="0" y="4038600"/>
            <a:ext cx="1622425" cy="13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current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</a:t>
            </a:r>
          </a:p>
        </p:txBody>
      </p:sp>
      <p:sp>
        <p:nvSpPr>
          <p:cNvPr id="666656" name="Text Box 32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3</a:t>
            </a:r>
          </a:p>
        </p:txBody>
      </p:sp>
      <p:sp>
        <p:nvSpPr>
          <p:cNvPr id="666659" name="Rectangle 35"/>
          <p:cNvSpPr>
            <a:spLocks noChangeArrowheads="1"/>
          </p:cNvSpPr>
          <p:nvPr/>
        </p:nvSpPr>
        <p:spPr bwMode="auto">
          <a:xfrm>
            <a:off x="7315200" y="762000"/>
            <a:ext cx="9144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60" name="Text Box 36"/>
          <p:cNvSpPr txBox="1">
            <a:spLocks noChangeArrowheads="1"/>
          </p:cNvSpPr>
          <p:nvPr/>
        </p:nvSpPr>
        <p:spPr bwMode="auto">
          <a:xfrm>
            <a:off x="7162800" y="26670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29733" name="Object 37"/>
          <p:cNvGraphicFramePr>
            <a:graphicFrameLocks noChangeAspect="1"/>
          </p:cNvGraphicFramePr>
          <p:nvPr/>
        </p:nvGraphicFramePr>
        <p:xfrm>
          <a:off x="7696200" y="20574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9" name="Equation" r:id="rId17" imgW="228600" imgH="419100" progId="Equation.3">
                  <p:embed/>
                </p:oleObj>
              </mc:Choice>
              <mc:Fallback>
                <p:oleObj name="Equation" r:id="rId17" imgW="228600" imgH="4191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0574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662" name="Line 38"/>
          <p:cNvSpPr>
            <a:spLocks noChangeShapeType="1"/>
          </p:cNvSpPr>
          <p:nvPr/>
        </p:nvSpPr>
        <p:spPr bwMode="auto">
          <a:xfrm flipH="1">
            <a:off x="8229600" y="213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63" name="Oval 39"/>
          <p:cNvSpPr>
            <a:spLocks noChangeArrowheads="1"/>
          </p:cNvSpPr>
          <p:nvPr/>
        </p:nvSpPr>
        <p:spPr bwMode="auto">
          <a:xfrm>
            <a:off x="2438400" y="3962400"/>
            <a:ext cx="20574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6664" name="Line 40"/>
          <p:cNvSpPr>
            <a:spLocks noChangeShapeType="1"/>
          </p:cNvSpPr>
          <p:nvPr/>
        </p:nvSpPr>
        <p:spPr bwMode="auto">
          <a:xfrm>
            <a:off x="7315200" y="1905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9737" name="Object 41"/>
          <p:cNvGraphicFramePr>
            <a:graphicFrameLocks noChangeAspect="1"/>
          </p:cNvGraphicFramePr>
          <p:nvPr/>
        </p:nvGraphicFramePr>
        <p:xfrm>
          <a:off x="7620000" y="1447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0" name="Equation" r:id="rId19" imgW="254000" imgH="254000" progId="Equation.3">
                  <p:embed/>
                </p:oleObj>
              </mc:Choice>
              <mc:Fallback>
                <p:oleObj name="Equation" r:id="rId19" imgW="254000" imgH="254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447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38" name="Object 42"/>
          <p:cNvGraphicFramePr>
            <a:graphicFrameLocks noChangeAspect="1"/>
          </p:cNvGraphicFramePr>
          <p:nvPr/>
        </p:nvGraphicFramePr>
        <p:xfrm>
          <a:off x="7620000" y="8382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1" name="Equation" r:id="rId21" imgW="254000" imgH="254000" progId="Equation.3">
                  <p:embed/>
                </p:oleObj>
              </mc:Choice>
              <mc:Fallback>
                <p:oleObj name="Equation" r:id="rId21" imgW="254000" imgH="2540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8382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667" name="Line 43"/>
          <p:cNvSpPr>
            <a:spLocks noChangeShapeType="1"/>
          </p:cNvSpPr>
          <p:nvPr/>
        </p:nvSpPr>
        <p:spPr bwMode="auto">
          <a:xfrm>
            <a:off x="7315200" y="1295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2" name="Equation" r:id="rId23" imgW="533160" imgH="164880" progId="Equation.3">
                  <p:embed/>
                </p:oleObj>
              </mc:Choice>
              <mc:Fallback>
                <p:oleObj name="Equation" r:id="rId23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3" name="Equation" r:id="rId25" imgW="532937" imgH="164957" progId="Equation.3">
                  <p:embed/>
                </p:oleObj>
              </mc:Choice>
              <mc:Fallback>
                <p:oleObj name="Equation" r:id="rId25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4" name="Equation" r:id="rId27" imgW="533169" imgH="203112" progId="Equation.3">
                  <p:embed/>
                </p:oleObj>
              </mc:Choice>
              <mc:Fallback>
                <p:oleObj name="Equation" r:id="rId27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5" name="Equation" r:id="rId29" imgW="533169" imgH="203112" progId="Equation.3">
                  <p:embed/>
                </p:oleObj>
              </mc:Choice>
              <mc:Fallback>
                <p:oleObj name="Equation" r:id="rId29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6" name="Equation" r:id="rId30" imgW="520560" imgH="203040" progId="Equation.3">
                  <p:embed/>
                </p:oleObj>
              </mc:Choice>
              <mc:Fallback>
                <p:oleObj name="Equation" r:id="rId30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Oval 2"/>
          <p:cNvSpPr>
            <a:spLocks noChangeArrowheads="1"/>
          </p:cNvSpPr>
          <p:nvPr/>
        </p:nvSpPr>
        <p:spPr bwMode="auto">
          <a:xfrm>
            <a:off x="533400" y="5562600"/>
            <a:ext cx="609600" cy="6096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609600" y="5562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3" name="Equation" r:id="rId3" imgW="482391" imgH="583947" progId="Equation.3">
                  <p:embed/>
                </p:oleObj>
              </mc:Choice>
              <mc:Fallback>
                <p:oleObj name="Equation" r:id="rId3" imgW="482391" imgH="58394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562600"/>
                        <a:ext cx="482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7652" name="Oval 4"/>
          <p:cNvSpPr>
            <a:spLocks noChangeArrowheads="1"/>
          </p:cNvSpPr>
          <p:nvPr/>
        </p:nvSpPr>
        <p:spPr bwMode="auto">
          <a:xfrm>
            <a:off x="32004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53" name="Line 5"/>
          <p:cNvSpPr>
            <a:spLocks noChangeShapeType="1"/>
          </p:cNvSpPr>
          <p:nvPr/>
        </p:nvSpPr>
        <p:spPr bwMode="auto">
          <a:xfrm>
            <a:off x="12192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54" name="Line 6"/>
          <p:cNvSpPr>
            <a:spLocks noChangeShapeType="1"/>
          </p:cNvSpPr>
          <p:nvPr/>
        </p:nvSpPr>
        <p:spPr bwMode="auto">
          <a:xfrm>
            <a:off x="64008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55" name="Line 7"/>
          <p:cNvSpPr>
            <a:spLocks noChangeShapeType="1"/>
          </p:cNvSpPr>
          <p:nvPr/>
        </p:nvSpPr>
        <p:spPr bwMode="auto">
          <a:xfrm>
            <a:off x="38100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56" name="Freeform 8"/>
          <p:cNvSpPr>
            <a:spLocks/>
          </p:cNvSpPr>
          <p:nvPr/>
        </p:nvSpPr>
        <p:spPr bwMode="auto">
          <a:xfrm>
            <a:off x="29718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7657" name="Freeform 9"/>
          <p:cNvSpPr>
            <a:spLocks/>
          </p:cNvSpPr>
          <p:nvPr/>
        </p:nvSpPr>
        <p:spPr bwMode="auto">
          <a:xfrm>
            <a:off x="55626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7658" name="Line 10"/>
          <p:cNvSpPr>
            <a:spLocks noChangeShapeType="1"/>
          </p:cNvSpPr>
          <p:nvPr/>
        </p:nvSpPr>
        <p:spPr bwMode="auto">
          <a:xfrm>
            <a:off x="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59" name="Text Box 11"/>
          <p:cNvSpPr txBox="1">
            <a:spLocks noChangeArrowheads="1"/>
          </p:cNvSpPr>
          <p:nvPr/>
        </p:nvSpPr>
        <p:spPr bwMode="auto">
          <a:xfrm>
            <a:off x="1965325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60" name="Oval 12"/>
          <p:cNvSpPr>
            <a:spLocks noChangeArrowheads="1"/>
          </p:cNvSpPr>
          <p:nvPr/>
        </p:nvSpPr>
        <p:spPr bwMode="auto">
          <a:xfrm>
            <a:off x="457200" y="5486400"/>
            <a:ext cx="762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61" name="Oval 13"/>
          <p:cNvSpPr>
            <a:spLocks noChangeArrowheads="1"/>
          </p:cNvSpPr>
          <p:nvPr/>
        </p:nvSpPr>
        <p:spPr bwMode="auto">
          <a:xfrm>
            <a:off x="5791200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62" name="Oval 14"/>
          <p:cNvSpPr>
            <a:spLocks noChangeArrowheads="1"/>
          </p:cNvSpPr>
          <p:nvPr/>
        </p:nvSpPr>
        <p:spPr bwMode="auto">
          <a:xfrm>
            <a:off x="8458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63" name="Oval 15"/>
          <p:cNvSpPr>
            <a:spLocks noChangeArrowheads="1"/>
          </p:cNvSpPr>
          <p:nvPr/>
        </p:nvSpPr>
        <p:spPr bwMode="auto">
          <a:xfrm>
            <a:off x="83820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0738" name="Object 18"/>
          <p:cNvGraphicFramePr>
            <a:graphicFrameLocks noChangeAspect="1"/>
          </p:cNvGraphicFramePr>
          <p:nvPr/>
        </p:nvGraphicFramePr>
        <p:xfrm>
          <a:off x="3313113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4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9" name="Object 19"/>
          <p:cNvGraphicFramePr>
            <a:graphicFrameLocks noChangeAspect="1"/>
          </p:cNvGraphicFramePr>
          <p:nvPr/>
        </p:nvGraphicFramePr>
        <p:xfrm>
          <a:off x="5846763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5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0" name="Object 20"/>
          <p:cNvGraphicFramePr>
            <a:graphicFrameLocks noChangeAspect="1"/>
          </p:cNvGraphicFramePr>
          <p:nvPr/>
        </p:nvGraphicFramePr>
        <p:xfrm>
          <a:off x="8520113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6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7669" name="Text Box 21"/>
          <p:cNvSpPr txBox="1">
            <a:spLocks noChangeArrowheads="1"/>
          </p:cNvSpPr>
          <p:nvPr/>
        </p:nvSpPr>
        <p:spPr bwMode="auto">
          <a:xfrm>
            <a:off x="0" y="0"/>
            <a:ext cx="3803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Rejection Example:</a:t>
            </a:r>
          </a:p>
        </p:txBody>
      </p:sp>
      <p:sp>
        <p:nvSpPr>
          <p:cNvPr id="667670" name="Rectangle 22"/>
          <p:cNvSpPr>
            <a:spLocks noChangeArrowheads="1"/>
          </p:cNvSpPr>
          <p:nvPr/>
        </p:nvSpPr>
        <p:spPr bwMode="auto">
          <a:xfrm>
            <a:off x="609600" y="1371600"/>
            <a:ext cx="2057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71" name="Line 23"/>
          <p:cNvSpPr>
            <a:spLocks noChangeShapeType="1"/>
          </p:cNvSpPr>
          <p:nvPr/>
        </p:nvSpPr>
        <p:spPr bwMode="auto">
          <a:xfrm>
            <a:off x="12954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72" name="Line 24"/>
          <p:cNvSpPr>
            <a:spLocks noChangeShapeType="1"/>
          </p:cNvSpPr>
          <p:nvPr/>
        </p:nvSpPr>
        <p:spPr bwMode="auto">
          <a:xfrm>
            <a:off x="19812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73" name="Text Box 25"/>
          <p:cNvSpPr txBox="1">
            <a:spLocks noChangeArrowheads="1"/>
          </p:cNvSpPr>
          <p:nvPr/>
        </p:nvSpPr>
        <p:spPr bwMode="auto">
          <a:xfrm>
            <a:off x="457200" y="685800"/>
            <a:ext cx="12398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30746" name="Object 26"/>
          <p:cNvGraphicFramePr>
            <a:graphicFrameLocks noChangeAspect="1"/>
          </p:cNvGraphicFramePr>
          <p:nvPr/>
        </p:nvGraphicFramePr>
        <p:xfrm>
          <a:off x="838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7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7" name="Object 27"/>
          <p:cNvGraphicFramePr>
            <a:graphicFrameLocks noChangeAspect="1"/>
          </p:cNvGraphicFramePr>
          <p:nvPr/>
        </p:nvGraphicFramePr>
        <p:xfrm>
          <a:off x="15240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8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8" name="Object 28"/>
          <p:cNvGraphicFramePr>
            <a:graphicFrameLocks noChangeAspect="1"/>
          </p:cNvGraphicFramePr>
          <p:nvPr/>
        </p:nvGraphicFramePr>
        <p:xfrm>
          <a:off x="2133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9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7677" name="Line 29"/>
          <p:cNvSpPr>
            <a:spLocks noChangeShapeType="1"/>
          </p:cNvSpPr>
          <p:nvPr/>
        </p:nvSpPr>
        <p:spPr bwMode="auto">
          <a:xfrm flipV="1">
            <a:off x="22860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78" name="Text Box 30"/>
          <p:cNvSpPr txBox="1">
            <a:spLocks noChangeArrowheads="1"/>
          </p:cNvSpPr>
          <p:nvPr/>
        </p:nvSpPr>
        <p:spPr bwMode="auto">
          <a:xfrm>
            <a:off x="0" y="4038600"/>
            <a:ext cx="1622425" cy="13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current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</a:t>
            </a:r>
          </a:p>
        </p:txBody>
      </p:sp>
      <p:sp>
        <p:nvSpPr>
          <p:cNvPr id="667680" name="Text Box 32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4</a:t>
            </a:r>
          </a:p>
        </p:txBody>
      </p:sp>
      <p:sp>
        <p:nvSpPr>
          <p:cNvPr id="667683" name="Rectangle 35"/>
          <p:cNvSpPr>
            <a:spLocks noChangeArrowheads="1"/>
          </p:cNvSpPr>
          <p:nvPr/>
        </p:nvSpPr>
        <p:spPr bwMode="auto">
          <a:xfrm>
            <a:off x="7315200" y="762000"/>
            <a:ext cx="9144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84" name="Text Box 36"/>
          <p:cNvSpPr txBox="1">
            <a:spLocks noChangeArrowheads="1"/>
          </p:cNvSpPr>
          <p:nvPr/>
        </p:nvSpPr>
        <p:spPr bwMode="auto">
          <a:xfrm>
            <a:off x="7162800" y="26670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30757" name="Object 37"/>
          <p:cNvGraphicFramePr>
            <a:graphicFrameLocks noChangeAspect="1"/>
          </p:cNvGraphicFramePr>
          <p:nvPr/>
        </p:nvGraphicFramePr>
        <p:xfrm>
          <a:off x="7696200" y="20574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0" name="Equation" r:id="rId17" imgW="228600" imgH="419100" progId="Equation.3">
                  <p:embed/>
                </p:oleObj>
              </mc:Choice>
              <mc:Fallback>
                <p:oleObj name="Equation" r:id="rId17" imgW="228600" imgH="4191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0574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7686" name="Line 38"/>
          <p:cNvSpPr>
            <a:spLocks noChangeShapeType="1"/>
          </p:cNvSpPr>
          <p:nvPr/>
        </p:nvSpPr>
        <p:spPr bwMode="auto">
          <a:xfrm flipH="1">
            <a:off x="8229600" y="213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87" name="Oval 39"/>
          <p:cNvSpPr>
            <a:spLocks noChangeArrowheads="1"/>
          </p:cNvSpPr>
          <p:nvPr/>
        </p:nvSpPr>
        <p:spPr bwMode="auto">
          <a:xfrm>
            <a:off x="3733800" y="5181600"/>
            <a:ext cx="20574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88" name="Line 40"/>
          <p:cNvSpPr>
            <a:spLocks noChangeShapeType="1"/>
          </p:cNvSpPr>
          <p:nvPr/>
        </p:nvSpPr>
        <p:spPr bwMode="auto">
          <a:xfrm>
            <a:off x="7315200" y="1905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0761" name="Object 41"/>
          <p:cNvGraphicFramePr>
            <a:graphicFrameLocks noChangeAspect="1"/>
          </p:cNvGraphicFramePr>
          <p:nvPr/>
        </p:nvGraphicFramePr>
        <p:xfrm>
          <a:off x="7620000" y="1447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1" name="Equation" r:id="rId19" imgW="254000" imgH="254000" progId="Equation.3">
                  <p:embed/>
                </p:oleObj>
              </mc:Choice>
              <mc:Fallback>
                <p:oleObj name="Equation" r:id="rId19" imgW="254000" imgH="254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447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2" name="Object 42"/>
          <p:cNvGraphicFramePr>
            <a:graphicFrameLocks noChangeAspect="1"/>
          </p:cNvGraphicFramePr>
          <p:nvPr/>
        </p:nvGraphicFramePr>
        <p:xfrm>
          <a:off x="7620000" y="8382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2" name="Equation" r:id="rId21" imgW="254000" imgH="254000" progId="Equation.3">
                  <p:embed/>
                </p:oleObj>
              </mc:Choice>
              <mc:Fallback>
                <p:oleObj name="Equation" r:id="rId21" imgW="254000" imgH="2540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8382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7691" name="Line 43"/>
          <p:cNvSpPr>
            <a:spLocks noChangeShapeType="1"/>
          </p:cNvSpPr>
          <p:nvPr/>
        </p:nvSpPr>
        <p:spPr bwMode="auto">
          <a:xfrm>
            <a:off x="7315200" y="1295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92" name="Line 44"/>
          <p:cNvSpPr>
            <a:spLocks noChangeShapeType="1"/>
          </p:cNvSpPr>
          <p:nvPr/>
        </p:nvSpPr>
        <p:spPr bwMode="auto">
          <a:xfrm>
            <a:off x="7315200" y="762000"/>
            <a:ext cx="914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7693" name="Line 45"/>
          <p:cNvSpPr>
            <a:spLocks noChangeShapeType="1"/>
          </p:cNvSpPr>
          <p:nvPr/>
        </p:nvSpPr>
        <p:spPr bwMode="auto">
          <a:xfrm flipV="1">
            <a:off x="7315200" y="762000"/>
            <a:ext cx="914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3" name="Equation" r:id="rId23" imgW="533160" imgH="164880" progId="Equation.3">
                  <p:embed/>
                </p:oleObj>
              </mc:Choice>
              <mc:Fallback>
                <p:oleObj name="Equation" r:id="rId23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4" name="Equation" r:id="rId25" imgW="532937" imgH="164957" progId="Equation.3">
                  <p:embed/>
                </p:oleObj>
              </mc:Choice>
              <mc:Fallback>
                <p:oleObj name="Equation" r:id="rId25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5" name="Equation" r:id="rId27" imgW="533169" imgH="203112" progId="Equation.3">
                  <p:embed/>
                </p:oleObj>
              </mc:Choice>
              <mc:Fallback>
                <p:oleObj name="Equation" r:id="rId27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" name="Equation" r:id="rId29" imgW="533169" imgH="203112" progId="Equation.3">
                  <p:embed/>
                </p:oleObj>
              </mc:Choice>
              <mc:Fallback>
                <p:oleObj name="Equation" r:id="rId29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7" name="Equation" r:id="rId30" imgW="520560" imgH="203040" progId="Equation.3">
                  <p:embed/>
                </p:oleObj>
              </mc:Choice>
              <mc:Fallback>
                <p:oleObj name="Equation" r:id="rId30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Oval 2"/>
          <p:cNvSpPr>
            <a:spLocks noChangeArrowheads="1"/>
          </p:cNvSpPr>
          <p:nvPr/>
        </p:nvSpPr>
        <p:spPr bwMode="auto">
          <a:xfrm>
            <a:off x="533400" y="5562600"/>
            <a:ext cx="609600" cy="609600"/>
          </a:xfrm>
          <a:prstGeom prst="ellipse">
            <a:avLst/>
          </a:prstGeom>
          <a:noFill/>
          <a:ln w="12700">
            <a:solidFill>
              <a:schemeClr val="tx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609600" y="5562600"/>
          <a:ext cx="48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2" name="Equation" r:id="rId3" imgW="482391" imgH="583947" progId="Equation.3">
                  <p:embed/>
                </p:oleObj>
              </mc:Choice>
              <mc:Fallback>
                <p:oleObj name="Equation" r:id="rId3" imgW="482391" imgH="58394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562600"/>
                        <a:ext cx="482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76" name="Oval 4"/>
          <p:cNvSpPr>
            <a:spLocks noChangeArrowheads="1"/>
          </p:cNvSpPr>
          <p:nvPr/>
        </p:nvSpPr>
        <p:spPr bwMode="auto">
          <a:xfrm>
            <a:off x="32004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77" name="Line 5"/>
          <p:cNvSpPr>
            <a:spLocks noChangeShapeType="1"/>
          </p:cNvSpPr>
          <p:nvPr/>
        </p:nvSpPr>
        <p:spPr bwMode="auto">
          <a:xfrm>
            <a:off x="12192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78" name="Line 6"/>
          <p:cNvSpPr>
            <a:spLocks noChangeShapeType="1"/>
          </p:cNvSpPr>
          <p:nvPr/>
        </p:nvSpPr>
        <p:spPr bwMode="auto">
          <a:xfrm>
            <a:off x="64008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79" name="Line 7"/>
          <p:cNvSpPr>
            <a:spLocks noChangeShapeType="1"/>
          </p:cNvSpPr>
          <p:nvPr/>
        </p:nvSpPr>
        <p:spPr bwMode="auto">
          <a:xfrm>
            <a:off x="3810000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80" name="Freeform 8"/>
          <p:cNvSpPr>
            <a:spLocks/>
          </p:cNvSpPr>
          <p:nvPr/>
        </p:nvSpPr>
        <p:spPr bwMode="auto">
          <a:xfrm>
            <a:off x="29718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8681" name="Freeform 9"/>
          <p:cNvSpPr>
            <a:spLocks/>
          </p:cNvSpPr>
          <p:nvPr/>
        </p:nvSpPr>
        <p:spPr bwMode="auto">
          <a:xfrm>
            <a:off x="5562600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68682" name="Line 10"/>
          <p:cNvSpPr>
            <a:spLocks noChangeShapeType="1"/>
          </p:cNvSpPr>
          <p:nvPr/>
        </p:nvSpPr>
        <p:spPr bwMode="auto">
          <a:xfrm>
            <a:off x="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83" name="Text Box 11"/>
          <p:cNvSpPr txBox="1">
            <a:spLocks noChangeArrowheads="1"/>
          </p:cNvSpPr>
          <p:nvPr/>
        </p:nvSpPr>
        <p:spPr bwMode="auto">
          <a:xfrm>
            <a:off x="1965325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84" name="Oval 12"/>
          <p:cNvSpPr>
            <a:spLocks noChangeArrowheads="1"/>
          </p:cNvSpPr>
          <p:nvPr/>
        </p:nvSpPr>
        <p:spPr bwMode="auto">
          <a:xfrm>
            <a:off x="457200" y="5486400"/>
            <a:ext cx="762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85" name="Oval 13"/>
          <p:cNvSpPr>
            <a:spLocks noChangeArrowheads="1"/>
          </p:cNvSpPr>
          <p:nvPr/>
        </p:nvSpPr>
        <p:spPr bwMode="auto">
          <a:xfrm>
            <a:off x="5791200" y="5562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86" name="Oval 14"/>
          <p:cNvSpPr>
            <a:spLocks noChangeArrowheads="1"/>
          </p:cNvSpPr>
          <p:nvPr/>
        </p:nvSpPr>
        <p:spPr bwMode="auto">
          <a:xfrm>
            <a:off x="8458200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87" name="Oval 15"/>
          <p:cNvSpPr>
            <a:spLocks noChangeArrowheads="1"/>
          </p:cNvSpPr>
          <p:nvPr/>
        </p:nvSpPr>
        <p:spPr bwMode="auto">
          <a:xfrm>
            <a:off x="8382000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1762" name="Object 18"/>
          <p:cNvGraphicFramePr>
            <a:graphicFrameLocks noChangeAspect="1"/>
          </p:cNvGraphicFramePr>
          <p:nvPr/>
        </p:nvGraphicFramePr>
        <p:xfrm>
          <a:off x="3313113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3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3" name="Object 19"/>
          <p:cNvGraphicFramePr>
            <a:graphicFrameLocks noChangeAspect="1"/>
          </p:cNvGraphicFramePr>
          <p:nvPr/>
        </p:nvGraphicFramePr>
        <p:xfrm>
          <a:off x="5846763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4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4" name="Object 20"/>
          <p:cNvGraphicFramePr>
            <a:graphicFrameLocks noChangeAspect="1"/>
          </p:cNvGraphicFramePr>
          <p:nvPr/>
        </p:nvGraphicFramePr>
        <p:xfrm>
          <a:off x="8520113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5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93" name="Text Box 21"/>
          <p:cNvSpPr txBox="1">
            <a:spLocks noChangeArrowheads="1"/>
          </p:cNvSpPr>
          <p:nvPr/>
        </p:nvSpPr>
        <p:spPr bwMode="auto">
          <a:xfrm>
            <a:off x="0" y="0"/>
            <a:ext cx="3803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Rejection Example:</a:t>
            </a:r>
          </a:p>
        </p:txBody>
      </p:sp>
      <p:sp>
        <p:nvSpPr>
          <p:cNvPr id="668694" name="Rectangle 22"/>
          <p:cNvSpPr>
            <a:spLocks noChangeArrowheads="1"/>
          </p:cNvSpPr>
          <p:nvPr/>
        </p:nvSpPr>
        <p:spPr bwMode="auto">
          <a:xfrm>
            <a:off x="609600" y="1371600"/>
            <a:ext cx="2057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95" name="Line 23"/>
          <p:cNvSpPr>
            <a:spLocks noChangeShapeType="1"/>
          </p:cNvSpPr>
          <p:nvPr/>
        </p:nvSpPr>
        <p:spPr bwMode="auto">
          <a:xfrm>
            <a:off x="12954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96" name="Line 24"/>
          <p:cNvSpPr>
            <a:spLocks noChangeShapeType="1"/>
          </p:cNvSpPr>
          <p:nvPr/>
        </p:nvSpPr>
        <p:spPr bwMode="auto">
          <a:xfrm>
            <a:off x="19812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697" name="Text Box 25"/>
          <p:cNvSpPr txBox="1">
            <a:spLocks noChangeArrowheads="1"/>
          </p:cNvSpPr>
          <p:nvPr/>
        </p:nvSpPr>
        <p:spPr bwMode="auto">
          <a:xfrm>
            <a:off x="457200" y="685800"/>
            <a:ext cx="12398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31770" name="Object 26"/>
          <p:cNvGraphicFramePr>
            <a:graphicFrameLocks noChangeAspect="1"/>
          </p:cNvGraphicFramePr>
          <p:nvPr/>
        </p:nvGraphicFramePr>
        <p:xfrm>
          <a:off x="838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6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1" name="Object 27"/>
          <p:cNvGraphicFramePr>
            <a:graphicFrameLocks noChangeAspect="1"/>
          </p:cNvGraphicFramePr>
          <p:nvPr/>
        </p:nvGraphicFramePr>
        <p:xfrm>
          <a:off x="15240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7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2" name="Object 28"/>
          <p:cNvGraphicFramePr>
            <a:graphicFrameLocks noChangeAspect="1"/>
          </p:cNvGraphicFramePr>
          <p:nvPr/>
        </p:nvGraphicFramePr>
        <p:xfrm>
          <a:off x="2133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8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701" name="Line 29"/>
          <p:cNvSpPr>
            <a:spLocks noChangeShapeType="1"/>
          </p:cNvSpPr>
          <p:nvPr/>
        </p:nvSpPr>
        <p:spPr bwMode="auto">
          <a:xfrm flipV="1">
            <a:off x="22860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702" name="Text Box 30"/>
          <p:cNvSpPr txBox="1">
            <a:spLocks noChangeArrowheads="1"/>
          </p:cNvSpPr>
          <p:nvPr/>
        </p:nvSpPr>
        <p:spPr bwMode="auto">
          <a:xfrm>
            <a:off x="0" y="4038600"/>
            <a:ext cx="1622425" cy="13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current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</a:t>
            </a:r>
          </a:p>
        </p:txBody>
      </p:sp>
      <p:sp>
        <p:nvSpPr>
          <p:cNvPr id="668704" name="Text Box 32"/>
          <p:cNvSpPr txBox="1">
            <a:spLocks noChangeArrowheads="1"/>
          </p:cNvSpPr>
          <p:nvPr/>
        </p:nvSpPr>
        <p:spPr bwMode="auto">
          <a:xfrm>
            <a:off x="4038600" y="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4</a:t>
            </a:r>
          </a:p>
        </p:txBody>
      </p:sp>
      <p:sp>
        <p:nvSpPr>
          <p:cNvPr id="668707" name="Rectangle 35"/>
          <p:cNvSpPr>
            <a:spLocks noChangeArrowheads="1"/>
          </p:cNvSpPr>
          <p:nvPr/>
        </p:nvSpPr>
        <p:spPr bwMode="auto">
          <a:xfrm>
            <a:off x="7315200" y="762000"/>
            <a:ext cx="9144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708" name="Text Box 36"/>
          <p:cNvSpPr txBox="1">
            <a:spLocks noChangeArrowheads="1"/>
          </p:cNvSpPr>
          <p:nvPr/>
        </p:nvSpPr>
        <p:spPr bwMode="auto">
          <a:xfrm>
            <a:off x="7162800" y="26670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31781" name="Object 37"/>
          <p:cNvGraphicFramePr>
            <a:graphicFrameLocks noChangeAspect="1"/>
          </p:cNvGraphicFramePr>
          <p:nvPr/>
        </p:nvGraphicFramePr>
        <p:xfrm>
          <a:off x="7696200" y="20574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9" name="Equation" r:id="rId17" imgW="228600" imgH="419100" progId="Equation.3">
                  <p:embed/>
                </p:oleObj>
              </mc:Choice>
              <mc:Fallback>
                <p:oleObj name="Equation" r:id="rId17" imgW="228600" imgH="4191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0574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710" name="Line 38"/>
          <p:cNvSpPr>
            <a:spLocks noChangeShapeType="1"/>
          </p:cNvSpPr>
          <p:nvPr/>
        </p:nvSpPr>
        <p:spPr bwMode="auto">
          <a:xfrm flipH="1">
            <a:off x="8229600" y="213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712" name="Line 40"/>
          <p:cNvSpPr>
            <a:spLocks noChangeShapeType="1"/>
          </p:cNvSpPr>
          <p:nvPr/>
        </p:nvSpPr>
        <p:spPr bwMode="auto">
          <a:xfrm>
            <a:off x="7315200" y="1905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1784" name="Object 41"/>
          <p:cNvGraphicFramePr>
            <a:graphicFrameLocks noChangeAspect="1"/>
          </p:cNvGraphicFramePr>
          <p:nvPr/>
        </p:nvGraphicFramePr>
        <p:xfrm>
          <a:off x="7620000" y="1447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0" name="Equation" r:id="rId19" imgW="254000" imgH="254000" progId="Equation.3">
                  <p:embed/>
                </p:oleObj>
              </mc:Choice>
              <mc:Fallback>
                <p:oleObj name="Equation" r:id="rId19" imgW="254000" imgH="254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447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85" name="Object 42"/>
          <p:cNvGraphicFramePr>
            <a:graphicFrameLocks noChangeAspect="1"/>
          </p:cNvGraphicFramePr>
          <p:nvPr/>
        </p:nvGraphicFramePr>
        <p:xfrm>
          <a:off x="7620000" y="8382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1" name="Equation" r:id="rId21" imgW="254000" imgH="254000" progId="Equation.3">
                  <p:embed/>
                </p:oleObj>
              </mc:Choice>
              <mc:Fallback>
                <p:oleObj name="Equation" r:id="rId21" imgW="254000" imgH="2540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8382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715" name="Line 43"/>
          <p:cNvSpPr>
            <a:spLocks noChangeShapeType="1"/>
          </p:cNvSpPr>
          <p:nvPr/>
        </p:nvSpPr>
        <p:spPr bwMode="auto">
          <a:xfrm>
            <a:off x="7315200" y="1295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716" name="Line 44"/>
          <p:cNvSpPr>
            <a:spLocks noChangeShapeType="1"/>
          </p:cNvSpPr>
          <p:nvPr/>
        </p:nvSpPr>
        <p:spPr bwMode="auto">
          <a:xfrm>
            <a:off x="7315200" y="762000"/>
            <a:ext cx="914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717" name="Line 45"/>
          <p:cNvSpPr>
            <a:spLocks noChangeShapeType="1"/>
          </p:cNvSpPr>
          <p:nvPr/>
        </p:nvSpPr>
        <p:spPr bwMode="auto">
          <a:xfrm flipV="1">
            <a:off x="7315200" y="762000"/>
            <a:ext cx="914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68718" name="Text Box 46"/>
          <p:cNvSpPr txBox="1">
            <a:spLocks noChangeArrowheads="1"/>
          </p:cNvSpPr>
          <p:nvPr/>
        </p:nvSpPr>
        <p:spPr bwMode="auto">
          <a:xfrm>
            <a:off x="5181600" y="3124200"/>
            <a:ext cx="1539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FF3300"/>
                </a:solidFill>
                <a:latin typeface="Comic Sans MS" charset="0"/>
                <a:ea typeface="ＭＳ Ｐゴシック" charset="0"/>
              </a:rPr>
              <a:t>reject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2" name="Equation" r:id="rId23" imgW="533160" imgH="164880" progId="Equation.3">
                  <p:embed/>
                </p:oleObj>
              </mc:Choice>
              <mc:Fallback>
                <p:oleObj name="Equation" r:id="rId23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3" name="Equation" r:id="rId25" imgW="532937" imgH="164957" progId="Equation.3">
                  <p:embed/>
                </p:oleObj>
              </mc:Choice>
              <mc:Fallback>
                <p:oleObj name="Equation" r:id="rId25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4" name="Equation" r:id="rId27" imgW="533169" imgH="203112" progId="Equation.3">
                  <p:embed/>
                </p:oleObj>
              </mc:Choice>
              <mc:Fallback>
                <p:oleObj name="Equation" r:id="rId27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5" name="Equation" r:id="rId29" imgW="533169" imgH="203112" progId="Equation.3">
                  <p:embed/>
                </p:oleObj>
              </mc:Choice>
              <mc:Fallback>
                <p:oleObj name="Equation" r:id="rId29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6" name="Equation" r:id="rId30" imgW="520560" imgH="203040" progId="Equation.3">
                  <p:embed/>
                </p:oleObj>
              </mc:Choice>
              <mc:Fallback>
                <p:oleObj name="Equation" r:id="rId30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42900"/>
            <a:ext cx="7239000" cy="7239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ea typeface="+mj-ea"/>
              </a:rPr>
              <a:t>Pushdown Automaton -- PDA</a:t>
            </a:r>
          </a:p>
        </p:txBody>
      </p:sp>
      <p:sp>
        <p:nvSpPr>
          <p:cNvPr id="513027" name="Rectangle 3"/>
          <p:cNvSpPr>
            <a:spLocks noChangeArrowheads="1"/>
          </p:cNvSpPr>
          <p:nvPr/>
        </p:nvSpPr>
        <p:spPr bwMode="auto">
          <a:xfrm>
            <a:off x="1066800" y="3581400"/>
            <a:ext cx="38862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28" name="Oval 4"/>
          <p:cNvSpPr>
            <a:spLocks noChangeArrowheads="1"/>
          </p:cNvSpPr>
          <p:nvPr/>
        </p:nvSpPr>
        <p:spPr bwMode="auto">
          <a:xfrm>
            <a:off x="1676400" y="4419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29" name="Oval 5"/>
          <p:cNvSpPr>
            <a:spLocks noChangeArrowheads="1"/>
          </p:cNvSpPr>
          <p:nvPr/>
        </p:nvSpPr>
        <p:spPr bwMode="auto">
          <a:xfrm>
            <a:off x="2743200" y="54102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30" name="Oval 6"/>
          <p:cNvSpPr>
            <a:spLocks noChangeArrowheads="1"/>
          </p:cNvSpPr>
          <p:nvPr/>
        </p:nvSpPr>
        <p:spPr bwMode="auto">
          <a:xfrm>
            <a:off x="2667000" y="41910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31" name="Oval 7"/>
          <p:cNvSpPr>
            <a:spLocks noChangeArrowheads="1"/>
          </p:cNvSpPr>
          <p:nvPr/>
        </p:nvSpPr>
        <p:spPr bwMode="auto">
          <a:xfrm>
            <a:off x="3886200" y="54864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32" name="Line 8"/>
          <p:cNvSpPr>
            <a:spLocks noChangeShapeType="1"/>
          </p:cNvSpPr>
          <p:nvPr/>
        </p:nvSpPr>
        <p:spPr bwMode="auto">
          <a:xfrm flipV="1">
            <a:off x="2057400" y="4419600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33" name="Line 9"/>
          <p:cNvSpPr>
            <a:spLocks noChangeShapeType="1"/>
          </p:cNvSpPr>
          <p:nvPr/>
        </p:nvSpPr>
        <p:spPr bwMode="auto">
          <a:xfrm>
            <a:off x="1371600" y="4648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34" name="Oval 10"/>
          <p:cNvSpPr>
            <a:spLocks noChangeArrowheads="1"/>
          </p:cNvSpPr>
          <p:nvPr/>
        </p:nvSpPr>
        <p:spPr bwMode="auto">
          <a:xfrm>
            <a:off x="3810000" y="5410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35" name="Line 11"/>
          <p:cNvSpPr>
            <a:spLocks noChangeShapeType="1"/>
          </p:cNvSpPr>
          <p:nvPr/>
        </p:nvSpPr>
        <p:spPr bwMode="auto">
          <a:xfrm>
            <a:off x="3124200" y="563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36" name="Oval 12"/>
          <p:cNvSpPr>
            <a:spLocks noChangeArrowheads="1"/>
          </p:cNvSpPr>
          <p:nvPr/>
        </p:nvSpPr>
        <p:spPr bwMode="auto">
          <a:xfrm>
            <a:off x="1981200" y="52578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37" name="Line 13"/>
          <p:cNvSpPr>
            <a:spLocks noChangeShapeType="1"/>
          </p:cNvSpPr>
          <p:nvPr/>
        </p:nvSpPr>
        <p:spPr bwMode="auto">
          <a:xfrm>
            <a:off x="2362200" y="556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38" name="Line 14"/>
          <p:cNvSpPr>
            <a:spLocks noChangeShapeType="1"/>
          </p:cNvSpPr>
          <p:nvPr/>
        </p:nvSpPr>
        <p:spPr bwMode="auto">
          <a:xfrm>
            <a:off x="2895600" y="45720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39" name="Line 15"/>
          <p:cNvSpPr>
            <a:spLocks noChangeShapeType="1"/>
          </p:cNvSpPr>
          <p:nvPr/>
        </p:nvSpPr>
        <p:spPr bwMode="auto">
          <a:xfrm>
            <a:off x="1905000" y="48006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40" name="Freeform 16"/>
          <p:cNvSpPr>
            <a:spLocks/>
          </p:cNvSpPr>
          <p:nvPr/>
        </p:nvSpPr>
        <p:spPr bwMode="auto">
          <a:xfrm>
            <a:off x="2971800" y="4102100"/>
            <a:ext cx="800100" cy="495300"/>
          </a:xfrm>
          <a:custGeom>
            <a:avLst/>
            <a:gdLst>
              <a:gd name="T0" fmla="*/ 0 w 504"/>
              <a:gd name="T1" fmla="*/ 165100 h 312"/>
              <a:gd name="T2" fmla="*/ 609600 w 504"/>
              <a:gd name="T3" fmla="*/ 12700 h 312"/>
              <a:gd name="T4" fmla="*/ 762000 w 504"/>
              <a:gd name="T5" fmla="*/ 241300 h 312"/>
              <a:gd name="T6" fmla="*/ 685800 w 504"/>
              <a:gd name="T7" fmla="*/ 469900 h 312"/>
              <a:gd name="T8" fmla="*/ 76200 w 504"/>
              <a:gd name="T9" fmla="*/ 393700 h 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4" h="312">
                <a:moveTo>
                  <a:pt x="0" y="104"/>
                </a:moveTo>
                <a:cubicBezTo>
                  <a:pt x="152" y="52"/>
                  <a:pt x="304" y="0"/>
                  <a:pt x="384" y="8"/>
                </a:cubicBezTo>
                <a:cubicBezTo>
                  <a:pt x="464" y="16"/>
                  <a:pt x="472" y="104"/>
                  <a:pt x="480" y="152"/>
                </a:cubicBezTo>
                <a:cubicBezTo>
                  <a:pt x="488" y="200"/>
                  <a:pt x="504" y="280"/>
                  <a:pt x="432" y="296"/>
                </a:cubicBezTo>
                <a:cubicBezTo>
                  <a:pt x="360" y="312"/>
                  <a:pt x="204" y="280"/>
                  <a:pt x="48" y="24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13041" name="Rectangle 17"/>
          <p:cNvSpPr>
            <a:spLocks noChangeArrowheads="1"/>
          </p:cNvSpPr>
          <p:nvPr/>
        </p:nvSpPr>
        <p:spPr bwMode="auto">
          <a:xfrm>
            <a:off x="6705600" y="2895600"/>
            <a:ext cx="6858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42" name="Rectangle 18"/>
          <p:cNvSpPr>
            <a:spLocks noChangeArrowheads="1"/>
          </p:cNvSpPr>
          <p:nvPr/>
        </p:nvSpPr>
        <p:spPr bwMode="auto">
          <a:xfrm>
            <a:off x="914400" y="1905000"/>
            <a:ext cx="41910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43" name="Line 19"/>
          <p:cNvSpPr>
            <a:spLocks noChangeShapeType="1"/>
          </p:cNvSpPr>
          <p:nvPr/>
        </p:nvSpPr>
        <p:spPr bwMode="auto">
          <a:xfrm>
            <a:off x="1295400" y="1905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44" name="Line 20"/>
          <p:cNvSpPr>
            <a:spLocks noChangeShapeType="1"/>
          </p:cNvSpPr>
          <p:nvPr/>
        </p:nvSpPr>
        <p:spPr bwMode="auto">
          <a:xfrm>
            <a:off x="1676400" y="1905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45" name="Line 21"/>
          <p:cNvSpPr>
            <a:spLocks noChangeShapeType="1"/>
          </p:cNvSpPr>
          <p:nvPr/>
        </p:nvSpPr>
        <p:spPr bwMode="auto">
          <a:xfrm>
            <a:off x="2057400" y="1905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46" name="Line 22"/>
          <p:cNvSpPr>
            <a:spLocks noChangeShapeType="1"/>
          </p:cNvSpPr>
          <p:nvPr/>
        </p:nvSpPr>
        <p:spPr bwMode="auto">
          <a:xfrm>
            <a:off x="2438400" y="1905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47" name="Line 23"/>
          <p:cNvSpPr>
            <a:spLocks noChangeShapeType="1"/>
          </p:cNvSpPr>
          <p:nvPr/>
        </p:nvSpPr>
        <p:spPr bwMode="auto">
          <a:xfrm>
            <a:off x="2819400" y="1905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48" name="Line 24"/>
          <p:cNvSpPr>
            <a:spLocks noChangeShapeType="1"/>
          </p:cNvSpPr>
          <p:nvPr/>
        </p:nvSpPr>
        <p:spPr bwMode="auto">
          <a:xfrm>
            <a:off x="3200400" y="1905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49" name="Line 25"/>
          <p:cNvSpPr>
            <a:spLocks noChangeShapeType="1"/>
          </p:cNvSpPr>
          <p:nvPr/>
        </p:nvSpPr>
        <p:spPr bwMode="auto">
          <a:xfrm>
            <a:off x="3581400" y="1905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50" name="Line 26"/>
          <p:cNvSpPr>
            <a:spLocks noChangeShapeType="1"/>
          </p:cNvSpPr>
          <p:nvPr/>
        </p:nvSpPr>
        <p:spPr bwMode="auto">
          <a:xfrm>
            <a:off x="3962400" y="1905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51" name="Line 27"/>
          <p:cNvSpPr>
            <a:spLocks noChangeShapeType="1"/>
          </p:cNvSpPr>
          <p:nvPr/>
        </p:nvSpPr>
        <p:spPr bwMode="auto">
          <a:xfrm>
            <a:off x="4343400" y="1905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52" name="Line 28"/>
          <p:cNvSpPr>
            <a:spLocks noChangeShapeType="1"/>
          </p:cNvSpPr>
          <p:nvPr/>
        </p:nvSpPr>
        <p:spPr bwMode="auto">
          <a:xfrm>
            <a:off x="4724400" y="1905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53" name="Line 29"/>
          <p:cNvSpPr>
            <a:spLocks noChangeShapeType="1"/>
          </p:cNvSpPr>
          <p:nvPr/>
        </p:nvSpPr>
        <p:spPr bwMode="auto">
          <a:xfrm>
            <a:off x="6705600" y="5943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54" name="Line 30"/>
          <p:cNvSpPr>
            <a:spLocks noChangeShapeType="1"/>
          </p:cNvSpPr>
          <p:nvPr/>
        </p:nvSpPr>
        <p:spPr bwMode="auto">
          <a:xfrm>
            <a:off x="6705600" y="563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55" name="Line 31"/>
          <p:cNvSpPr>
            <a:spLocks noChangeShapeType="1"/>
          </p:cNvSpPr>
          <p:nvPr/>
        </p:nvSpPr>
        <p:spPr bwMode="auto">
          <a:xfrm>
            <a:off x="6705600" y="5334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56" name="Line 32"/>
          <p:cNvSpPr>
            <a:spLocks noChangeShapeType="1"/>
          </p:cNvSpPr>
          <p:nvPr/>
        </p:nvSpPr>
        <p:spPr bwMode="auto">
          <a:xfrm>
            <a:off x="6705600" y="5029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57" name="Line 33"/>
          <p:cNvSpPr>
            <a:spLocks noChangeShapeType="1"/>
          </p:cNvSpPr>
          <p:nvPr/>
        </p:nvSpPr>
        <p:spPr bwMode="auto">
          <a:xfrm>
            <a:off x="67056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58" name="Line 34"/>
          <p:cNvSpPr>
            <a:spLocks noChangeShapeType="1"/>
          </p:cNvSpPr>
          <p:nvPr/>
        </p:nvSpPr>
        <p:spPr bwMode="auto">
          <a:xfrm>
            <a:off x="6705600" y="4419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59" name="Line 35"/>
          <p:cNvSpPr>
            <a:spLocks noChangeShapeType="1"/>
          </p:cNvSpPr>
          <p:nvPr/>
        </p:nvSpPr>
        <p:spPr bwMode="auto">
          <a:xfrm>
            <a:off x="6705600" y="4114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60" name="Line 36"/>
          <p:cNvSpPr>
            <a:spLocks noChangeShapeType="1"/>
          </p:cNvSpPr>
          <p:nvPr/>
        </p:nvSpPr>
        <p:spPr bwMode="auto">
          <a:xfrm>
            <a:off x="6705600" y="3810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61" name="Line 37"/>
          <p:cNvSpPr>
            <a:spLocks noChangeShapeType="1"/>
          </p:cNvSpPr>
          <p:nvPr/>
        </p:nvSpPr>
        <p:spPr bwMode="auto">
          <a:xfrm>
            <a:off x="6705600" y="3505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62" name="Line 38"/>
          <p:cNvSpPr>
            <a:spLocks noChangeShapeType="1"/>
          </p:cNvSpPr>
          <p:nvPr/>
        </p:nvSpPr>
        <p:spPr bwMode="auto">
          <a:xfrm>
            <a:off x="6705600" y="3200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63" name="Line 39"/>
          <p:cNvSpPr>
            <a:spLocks noChangeShapeType="1"/>
          </p:cNvSpPr>
          <p:nvPr/>
        </p:nvSpPr>
        <p:spPr bwMode="auto">
          <a:xfrm>
            <a:off x="2971800" y="24384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64" name="Line 40"/>
          <p:cNvSpPr>
            <a:spLocks noChangeShapeType="1"/>
          </p:cNvSpPr>
          <p:nvPr/>
        </p:nvSpPr>
        <p:spPr bwMode="auto">
          <a:xfrm flipH="1">
            <a:off x="4953000" y="4876800"/>
            <a:ext cx="1752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3065" name="Text Box 41"/>
          <p:cNvSpPr txBox="1">
            <a:spLocks noChangeArrowheads="1"/>
          </p:cNvSpPr>
          <p:nvPr/>
        </p:nvSpPr>
        <p:spPr bwMode="auto">
          <a:xfrm>
            <a:off x="1905000" y="1066800"/>
            <a:ext cx="2574925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 String</a:t>
            </a:r>
          </a:p>
        </p:txBody>
      </p:sp>
      <p:sp>
        <p:nvSpPr>
          <p:cNvPr id="513066" name="Text Box 42"/>
          <p:cNvSpPr txBox="1">
            <a:spLocks noChangeArrowheads="1"/>
          </p:cNvSpPr>
          <p:nvPr/>
        </p:nvSpPr>
        <p:spPr bwMode="auto">
          <a:xfrm>
            <a:off x="6400800" y="2133600"/>
            <a:ext cx="1295400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13067" name="Text Box 43"/>
          <p:cNvSpPr txBox="1">
            <a:spLocks noChangeArrowheads="1"/>
          </p:cNvSpPr>
          <p:nvPr/>
        </p:nvSpPr>
        <p:spPr bwMode="auto">
          <a:xfrm>
            <a:off x="1066800" y="3581400"/>
            <a:ext cx="1479550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Text Box 2"/>
          <p:cNvSpPr txBox="1">
            <a:spLocks noChangeArrowheads="1"/>
          </p:cNvSpPr>
          <p:nvPr/>
        </p:nvSpPr>
        <p:spPr bwMode="auto">
          <a:xfrm>
            <a:off x="457200" y="1524000"/>
            <a:ext cx="7883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The string           is rejected by the PDA</a:t>
            </a: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2667000" y="1371600"/>
          <a:ext cx="11430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2" name="Equation" r:id="rId3" imgW="279158" imgH="177646" progId="Equation.3">
                  <p:embed/>
                </p:oleObj>
              </mc:Choice>
              <mc:Fallback>
                <p:oleObj name="Equation" r:id="rId3" imgW="279158" imgH="17764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371600"/>
                        <a:ext cx="114300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1748" name="Oval 4"/>
          <p:cNvSpPr>
            <a:spLocks noChangeArrowheads="1"/>
          </p:cNvSpPr>
          <p:nvPr/>
        </p:nvSpPr>
        <p:spPr bwMode="auto">
          <a:xfrm>
            <a:off x="3190875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1749" name="Line 5"/>
          <p:cNvSpPr>
            <a:spLocks noChangeShapeType="1"/>
          </p:cNvSpPr>
          <p:nvPr/>
        </p:nvSpPr>
        <p:spPr bwMode="auto">
          <a:xfrm>
            <a:off x="1209675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1750" name="Line 6"/>
          <p:cNvSpPr>
            <a:spLocks noChangeShapeType="1"/>
          </p:cNvSpPr>
          <p:nvPr/>
        </p:nvSpPr>
        <p:spPr bwMode="auto">
          <a:xfrm>
            <a:off x="6391275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1751" name="Line 7"/>
          <p:cNvSpPr>
            <a:spLocks noChangeShapeType="1"/>
          </p:cNvSpPr>
          <p:nvPr/>
        </p:nvSpPr>
        <p:spPr bwMode="auto">
          <a:xfrm>
            <a:off x="3800475" y="586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1752" name="Freeform 8"/>
          <p:cNvSpPr>
            <a:spLocks/>
          </p:cNvSpPr>
          <p:nvPr/>
        </p:nvSpPr>
        <p:spPr bwMode="auto">
          <a:xfrm>
            <a:off x="2962275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71753" name="Freeform 9"/>
          <p:cNvSpPr>
            <a:spLocks/>
          </p:cNvSpPr>
          <p:nvPr/>
        </p:nvSpPr>
        <p:spPr bwMode="auto">
          <a:xfrm>
            <a:off x="5553075" y="45720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71754" name="Line 10"/>
          <p:cNvSpPr>
            <a:spLocks noChangeShapeType="1"/>
          </p:cNvSpPr>
          <p:nvPr/>
        </p:nvSpPr>
        <p:spPr bwMode="auto">
          <a:xfrm>
            <a:off x="-9525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1755" name="Text Box 11"/>
          <p:cNvSpPr txBox="1">
            <a:spLocks noChangeArrowheads="1"/>
          </p:cNvSpPr>
          <p:nvPr/>
        </p:nvSpPr>
        <p:spPr bwMode="auto">
          <a:xfrm>
            <a:off x="1955800" y="5221288"/>
            <a:ext cx="18415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1756" name="Oval 12"/>
          <p:cNvSpPr>
            <a:spLocks noChangeArrowheads="1"/>
          </p:cNvSpPr>
          <p:nvPr/>
        </p:nvSpPr>
        <p:spPr bwMode="auto">
          <a:xfrm>
            <a:off x="523875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1757" name="Oval 13"/>
          <p:cNvSpPr>
            <a:spLocks noChangeArrowheads="1"/>
          </p:cNvSpPr>
          <p:nvPr/>
        </p:nvSpPr>
        <p:spPr bwMode="auto">
          <a:xfrm>
            <a:off x="447675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1758" name="Oval 14"/>
          <p:cNvSpPr>
            <a:spLocks noChangeArrowheads="1"/>
          </p:cNvSpPr>
          <p:nvPr/>
        </p:nvSpPr>
        <p:spPr bwMode="auto">
          <a:xfrm>
            <a:off x="5781675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1759" name="Oval 15"/>
          <p:cNvSpPr>
            <a:spLocks noChangeArrowheads="1"/>
          </p:cNvSpPr>
          <p:nvPr/>
        </p:nvSpPr>
        <p:spPr bwMode="auto">
          <a:xfrm>
            <a:off x="8448675" y="5562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1760" name="Oval 16"/>
          <p:cNvSpPr>
            <a:spLocks noChangeArrowheads="1"/>
          </p:cNvSpPr>
          <p:nvPr/>
        </p:nvSpPr>
        <p:spPr bwMode="auto">
          <a:xfrm>
            <a:off x="8372475" y="5486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2787" name="Object 19"/>
          <p:cNvGraphicFramePr>
            <a:graphicFrameLocks noChangeAspect="1"/>
          </p:cNvGraphicFramePr>
          <p:nvPr/>
        </p:nvGraphicFramePr>
        <p:xfrm>
          <a:off x="604838" y="56388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3" name="Equation" r:id="rId5" imgW="444500" imgH="469900" progId="Equation.3">
                  <p:embed/>
                </p:oleObj>
              </mc:Choice>
              <mc:Fallback>
                <p:oleObj name="Equation" r:id="rId5" imgW="444500" imgH="469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56388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8" name="Object 20"/>
          <p:cNvGraphicFramePr>
            <a:graphicFrameLocks noChangeAspect="1"/>
          </p:cNvGraphicFramePr>
          <p:nvPr/>
        </p:nvGraphicFramePr>
        <p:xfrm>
          <a:off x="3303588" y="56451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4" name="Equation" r:id="rId7" imgW="381000" imgH="457200" progId="Equation.3">
                  <p:embed/>
                </p:oleObj>
              </mc:Choice>
              <mc:Fallback>
                <p:oleObj name="Equation" r:id="rId7" imgW="38100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588" y="56451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9" name="Object 21"/>
          <p:cNvGraphicFramePr>
            <a:graphicFrameLocks noChangeAspect="1"/>
          </p:cNvGraphicFramePr>
          <p:nvPr/>
        </p:nvGraphicFramePr>
        <p:xfrm>
          <a:off x="5837238" y="5638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5" name="Equation" r:id="rId9" imgW="431800" imgH="457200" progId="Equation.3">
                  <p:embed/>
                </p:oleObj>
              </mc:Choice>
              <mc:Fallback>
                <p:oleObj name="Equation" r:id="rId9" imgW="431800" imgH="457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7238" y="5638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0" name="Object 22"/>
          <p:cNvGraphicFramePr>
            <a:graphicFrameLocks noChangeAspect="1"/>
          </p:cNvGraphicFramePr>
          <p:nvPr/>
        </p:nvGraphicFramePr>
        <p:xfrm>
          <a:off x="8510588" y="56324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6" name="Equation" r:id="rId11" imgW="419100" imgH="469900" progId="Equation.3">
                  <p:embed/>
                </p:oleObj>
              </mc:Choice>
              <mc:Fallback>
                <p:oleObj name="Equation" r:id="rId11" imgW="419100" imgH="4699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0588" y="56324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1770" name="Text Box 26"/>
          <p:cNvSpPr txBox="1">
            <a:spLocks noChangeArrowheads="1"/>
          </p:cNvSpPr>
          <p:nvPr/>
        </p:nvSpPr>
        <p:spPr bwMode="auto">
          <a:xfrm>
            <a:off x="365125" y="330200"/>
            <a:ext cx="74056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There is no accepting computation for</a:t>
            </a:r>
          </a:p>
        </p:txBody>
      </p:sp>
      <p:graphicFrame>
        <p:nvGraphicFramePr>
          <p:cNvPr id="32795" name="Object 27"/>
          <p:cNvGraphicFramePr>
            <a:graphicFrameLocks noChangeAspect="1"/>
          </p:cNvGraphicFramePr>
          <p:nvPr/>
        </p:nvGraphicFramePr>
        <p:xfrm>
          <a:off x="7848600" y="228600"/>
          <a:ext cx="11430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7" name="Equation" r:id="rId13" imgW="279158" imgH="177646" progId="Equation.3">
                  <p:embed/>
                </p:oleObj>
              </mc:Choice>
              <mc:Fallback>
                <p:oleObj name="Equation" r:id="rId13" imgW="279158" imgH="177646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28600"/>
                        <a:ext cx="114300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8" name="Equation" r:id="rId14" imgW="533160" imgH="164880" progId="Equation.3">
                  <p:embed/>
                </p:oleObj>
              </mc:Choice>
              <mc:Fallback>
                <p:oleObj name="Equation" r:id="rId14" imgW="533160" imgH="1648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9" name="Equation" r:id="rId16" imgW="532937" imgH="164957" progId="Equation.3">
                  <p:embed/>
                </p:oleObj>
              </mc:Choice>
              <mc:Fallback>
                <p:oleObj name="Equation" r:id="rId16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0" name="Equation" r:id="rId18" imgW="533169" imgH="203112" progId="Equation.3">
                  <p:embed/>
                </p:oleObj>
              </mc:Choice>
              <mc:Fallback>
                <p:oleObj name="Equation" r:id="rId18" imgW="53316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1" name="Equation" r:id="rId20" imgW="533169" imgH="203112" progId="Equation.3">
                  <p:embed/>
                </p:oleObj>
              </mc:Choice>
              <mc:Fallback>
                <p:oleObj name="Equation" r:id="rId20" imgW="533169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2" name="Equation" r:id="rId21" imgW="520560" imgH="203040" progId="Equation.3">
                  <p:embed/>
                </p:oleObj>
              </mc:Choice>
              <mc:Fallback>
                <p:oleObj name="Equation" r:id="rId21" imgW="52056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304800"/>
            <a:ext cx="7239000" cy="722312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ea typeface="+mj-ea"/>
              </a:rPr>
              <a:t>Another PDA example</a:t>
            </a:r>
          </a:p>
        </p:txBody>
      </p:sp>
      <p:sp>
        <p:nvSpPr>
          <p:cNvPr id="534531" name="Line 3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4532" name="Text Box 4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500" y="5743207"/>
          <a:ext cx="1612800" cy="62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2" name="Equation" r:id="rId3" imgW="520560" imgH="203040" progId="Equation.3">
                  <p:embed/>
                </p:oleObj>
              </mc:Choice>
              <mc:Fallback>
                <p:oleObj name="Equation" r:id="rId3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500" y="5743207"/>
                        <a:ext cx="1612800" cy="629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534" name="Oval 6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4535" name="Oval 7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3800" name="Object 8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3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Object 9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4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538" name="Freeform 10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graphicFrame>
        <p:nvGraphicFramePr>
          <p:cNvPr id="3380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299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5" name="Equation" r:id="rId9" imgW="583920" imgH="406080" progId="Equation.3">
                  <p:embed/>
                </p:oleObj>
              </mc:Choice>
              <mc:Fallback>
                <p:oleObj name="Equation" r:id="rId9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99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540" name="Text Box 12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38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361724"/>
              </p:ext>
            </p:extLst>
          </p:nvPr>
        </p:nvGraphicFramePr>
        <p:xfrm>
          <a:off x="2317800" y="5825400"/>
          <a:ext cx="1612800" cy="49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6" name="Equation" r:id="rId11" imgW="533160" imgH="164880" progId="Equation.3">
                  <p:embed/>
                </p:oleObj>
              </mc:Choice>
              <mc:Fallback>
                <p:oleObj name="Equation" r:id="rId11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800" y="5825400"/>
                        <a:ext cx="1612800" cy="49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542" name="Oval 14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3807" name="Object 15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7" name="Equation" r:id="rId13" imgW="444500" imgH="469900" progId="Equation.3">
                  <p:embed/>
                </p:oleObj>
              </mc:Choice>
              <mc:Fallback>
                <p:oleObj name="Equation" r:id="rId13" imgW="444500" imgH="4699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544" name="Line 16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4545" name="Line 17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4546" name="Freeform 18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graphicFrame>
        <p:nvGraphicFramePr>
          <p:cNvPr id="3381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8" name="Equation" r:id="rId15" imgW="583920" imgH="406080" progId="Equation.3">
                  <p:embed/>
                </p:oleObj>
              </mc:Choice>
              <mc:Fallback>
                <p:oleObj name="Equation" r:id="rId15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548" name="Oval 20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4549" name="Text Box 21"/>
          <p:cNvSpPr txBox="1">
            <a:spLocks noChangeArrowheads="1"/>
          </p:cNvSpPr>
          <p:nvPr/>
        </p:nvSpPr>
        <p:spPr bwMode="auto">
          <a:xfrm>
            <a:off x="152400" y="1905000"/>
            <a:ext cx="2085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PDA       : </a:t>
            </a:r>
          </a:p>
        </p:txBody>
      </p:sp>
      <p:graphicFrame>
        <p:nvGraphicFramePr>
          <p:cNvPr id="33814" name="Object 22"/>
          <p:cNvGraphicFramePr>
            <a:graphicFrameLocks noChangeAspect="1"/>
          </p:cNvGraphicFramePr>
          <p:nvPr/>
        </p:nvGraphicFramePr>
        <p:xfrm>
          <a:off x="1371600" y="1981200"/>
          <a:ext cx="5445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9" name="Equation" r:id="rId17" imgW="545863" imgH="393529" progId="Equation.3">
                  <p:embed/>
                </p:oleObj>
              </mc:Choice>
              <mc:Fallback>
                <p:oleObj name="Equation" r:id="rId17" imgW="545863" imgH="39352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81200"/>
                        <a:ext cx="5445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15" name="Object 23"/>
          <p:cNvGraphicFramePr>
            <a:graphicFrameLocks noChangeAspect="1"/>
          </p:cNvGraphicFramePr>
          <p:nvPr/>
        </p:nvGraphicFramePr>
        <p:xfrm>
          <a:off x="2819400" y="1752600"/>
          <a:ext cx="565308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0" name="Equation" r:id="rId19" imgW="1562100" imgH="228600" progId="Equation.3">
                  <p:embed/>
                </p:oleObj>
              </mc:Choice>
              <mc:Fallback>
                <p:oleObj name="Equation" r:id="rId19" imgW="15621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752600"/>
                        <a:ext cx="5653088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41" name="Object 34"/>
          <p:cNvGraphicFramePr>
            <a:graphicFrameLocks noGrp="1" noChangeAspect="1"/>
          </p:cNvGraphicFramePr>
          <p:nvPr>
            <p:ph/>
          </p:nvPr>
        </p:nvGraphicFramePr>
        <p:xfrm>
          <a:off x="6899275" y="1498600"/>
          <a:ext cx="6429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4" name="Equation" r:id="rId3" imgW="190417" imgH="203112" progId="Equation.3">
                  <p:embed/>
                </p:oleObj>
              </mc:Choice>
              <mc:Fallback>
                <p:oleObj name="Equation" r:id="rId3" imgW="190417" imgH="203112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5" y="1498600"/>
                        <a:ext cx="6429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43" name="Line 3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5844" name="Text Box 4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5846" name="Oval 6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5847" name="Oval 7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4823" name="Object 8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5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9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6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50" name="Freeform 10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675852" name="Text Box 12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5854" name="Oval 14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4830" name="Object 15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7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56" name="Line 16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5857" name="Line 17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5858" name="Freeform 18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675860" name="Oval 20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4836" name="Object 23"/>
          <p:cNvGraphicFramePr>
            <a:graphicFrameLocks noChangeAspect="1"/>
          </p:cNvGraphicFramePr>
          <p:nvPr/>
        </p:nvGraphicFramePr>
        <p:xfrm>
          <a:off x="3446463" y="0"/>
          <a:ext cx="522287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8" name="Equation" r:id="rId11" imgW="1562100" imgH="228600" progId="Equation.3">
                  <p:embed/>
                </p:oleObj>
              </mc:Choice>
              <mc:Fallback>
                <p:oleObj name="Equation" r:id="rId11" imgW="15621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0"/>
                        <a:ext cx="5222875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65" name="Text Box 25"/>
          <p:cNvSpPr txBox="1">
            <a:spLocks noChangeArrowheads="1"/>
          </p:cNvSpPr>
          <p:nvPr/>
        </p:nvSpPr>
        <p:spPr bwMode="auto">
          <a:xfrm>
            <a:off x="152400" y="152400"/>
            <a:ext cx="2305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99"/>
                </a:solidFill>
                <a:latin typeface="Comic Sans MS" charset="0"/>
                <a:ea typeface="ＭＳ Ｐゴシック" charset="0"/>
              </a:rPr>
              <a:t>Basic Idea:</a:t>
            </a:r>
          </a:p>
        </p:txBody>
      </p:sp>
      <p:sp>
        <p:nvSpPr>
          <p:cNvPr id="675871" name="Text Box 31"/>
          <p:cNvSpPr txBox="1">
            <a:spLocks noChangeArrowheads="1"/>
          </p:cNvSpPr>
          <p:nvPr/>
        </p:nvSpPr>
        <p:spPr bwMode="auto">
          <a:xfrm>
            <a:off x="0" y="1524000"/>
            <a:ext cx="22494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3716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828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Tx/>
              <a:buAutoNum type="arabicPeriod"/>
              <a:defRPr/>
            </a:pPr>
            <a:r>
              <a:rPr lang="en-US" sz="3200" smtClean="0">
                <a:solidFill>
                  <a:schemeClr val="accent2"/>
                </a:solidFill>
                <a:latin typeface="Comic Sans MS" charset="0"/>
              </a:rPr>
              <a:t>Push </a:t>
            </a:r>
            <a:r>
              <a:rPr lang="en-US" sz="3200" i="1" smtClean="0">
                <a:latin typeface="Comic Sans MS" charset="0"/>
              </a:rPr>
              <a:t>v</a:t>
            </a:r>
            <a:r>
              <a:rPr lang="en-US" sz="3200" smtClean="0">
                <a:solidFill>
                  <a:schemeClr val="accent2"/>
                </a:solidFill>
                <a:latin typeface="Comic Sans MS" charset="0"/>
              </a:rPr>
              <a:t> </a:t>
            </a:r>
          </a:p>
          <a:p>
            <a:pPr>
              <a:spcBef>
                <a:spcPct val="20000"/>
              </a:spcBef>
              <a:defRPr/>
            </a:pPr>
            <a:r>
              <a:rPr lang="en-US" sz="3200" smtClean="0">
                <a:solidFill>
                  <a:schemeClr val="accent2"/>
                </a:solidFill>
                <a:latin typeface="Comic Sans MS" charset="0"/>
              </a:rPr>
              <a:t>    on stack</a:t>
            </a:r>
          </a:p>
        </p:txBody>
      </p:sp>
      <p:sp>
        <p:nvSpPr>
          <p:cNvPr id="675872" name="Text Box 32"/>
          <p:cNvSpPr txBox="1">
            <a:spLocks noChangeArrowheads="1"/>
          </p:cNvSpPr>
          <p:nvPr/>
        </p:nvSpPr>
        <p:spPr bwMode="auto">
          <a:xfrm>
            <a:off x="2514600" y="1828800"/>
            <a:ext cx="2163763" cy="174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2. Guess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    middle 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    of input</a:t>
            </a:r>
          </a:p>
        </p:txBody>
      </p:sp>
      <p:sp>
        <p:nvSpPr>
          <p:cNvPr id="675873" name="Text Box 33"/>
          <p:cNvSpPr txBox="1">
            <a:spLocks noChangeArrowheads="1"/>
          </p:cNvSpPr>
          <p:nvPr/>
        </p:nvSpPr>
        <p:spPr bwMode="auto">
          <a:xfrm>
            <a:off x="5054600" y="1524000"/>
            <a:ext cx="40894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3. Match      on input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    with </a:t>
            </a:r>
            <a:r>
              <a:rPr lang="en-US" i="1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v</a:t>
            </a:r>
            <a:r>
              <a:rPr lang="en-US">
                <a:latin typeface="Comic Sans MS" charset="0"/>
                <a:ea typeface="ＭＳ Ｐゴシック" charset="0"/>
              </a:rPr>
              <a:t>  on stack </a:t>
            </a:r>
          </a:p>
        </p:txBody>
      </p:sp>
      <p:sp>
        <p:nvSpPr>
          <p:cNvPr id="675876" name="Line 36"/>
          <p:cNvSpPr>
            <a:spLocks noChangeShapeType="1"/>
          </p:cNvSpPr>
          <p:nvPr/>
        </p:nvSpPr>
        <p:spPr bwMode="auto">
          <a:xfrm>
            <a:off x="914400" y="2819400"/>
            <a:ext cx="0" cy="762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5877" name="Line 37"/>
          <p:cNvSpPr>
            <a:spLocks noChangeShapeType="1"/>
          </p:cNvSpPr>
          <p:nvPr/>
        </p:nvSpPr>
        <p:spPr bwMode="auto">
          <a:xfrm flipH="1">
            <a:off x="2895600" y="3810000"/>
            <a:ext cx="457200" cy="1905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5878" name="Line 38"/>
          <p:cNvSpPr>
            <a:spLocks noChangeShapeType="1"/>
          </p:cNvSpPr>
          <p:nvPr/>
        </p:nvSpPr>
        <p:spPr bwMode="auto">
          <a:xfrm flipH="1">
            <a:off x="5257800" y="2590800"/>
            <a:ext cx="1295400" cy="990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5879" name="Text Box 39"/>
          <p:cNvSpPr txBox="1">
            <a:spLocks noChangeArrowheads="1"/>
          </p:cNvSpPr>
          <p:nvPr/>
        </p:nvSpPr>
        <p:spPr bwMode="auto">
          <a:xfrm>
            <a:off x="6629400" y="3657600"/>
            <a:ext cx="1858963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4. Match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    found</a:t>
            </a:r>
          </a:p>
        </p:txBody>
      </p:sp>
      <p:sp>
        <p:nvSpPr>
          <p:cNvPr id="675880" name="Line 40"/>
          <p:cNvSpPr>
            <a:spLocks noChangeShapeType="1"/>
          </p:cNvSpPr>
          <p:nvPr/>
        </p:nvSpPr>
        <p:spPr bwMode="auto">
          <a:xfrm flipH="1">
            <a:off x="6888163" y="4953000"/>
            <a:ext cx="533400" cy="762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9" name="Equation" r:id="rId13" imgW="583920" imgH="406080" progId="Equation.3">
                  <p:embed/>
                </p:oleObj>
              </mc:Choice>
              <mc:Fallback>
                <p:oleObj name="Equation" r:id="rId13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0" name="Equation" r:id="rId15" imgW="583920" imgH="406080" progId="Equation.3">
                  <p:embed/>
                </p:oleObj>
              </mc:Choice>
              <mc:Fallback>
                <p:oleObj name="Equation" r:id="rId15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1" name="Equation" r:id="rId17" imgW="533160" imgH="164880" progId="Equation.3">
                  <p:embed/>
                </p:oleObj>
              </mc:Choice>
              <mc:Fallback>
                <p:oleObj name="Equation" r:id="rId17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2" name="Equation" r:id="rId19" imgW="520560" imgH="203040" progId="Equation.3">
                  <p:embed/>
                </p:oleObj>
              </mc:Choice>
              <mc:Fallback>
                <p:oleObj name="Equation" r:id="rId19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Oval 2"/>
          <p:cNvSpPr>
            <a:spLocks noChangeArrowheads="1"/>
          </p:cNvSpPr>
          <p:nvPr/>
        </p:nvSpPr>
        <p:spPr bwMode="auto">
          <a:xfrm>
            <a:off x="1066800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55" name="Text Box 3"/>
          <p:cNvSpPr txBox="1">
            <a:spLocks noChangeArrowheads="1"/>
          </p:cNvSpPr>
          <p:nvPr/>
        </p:nvSpPr>
        <p:spPr bwMode="auto">
          <a:xfrm>
            <a:off x="0" y="0"/>
            <a:ext cx="3867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Execution Example:</a:t>
            </a:r>
          </a:p>
        </p:txBody>
      </p:sp>
      <p:sp>
        <p:nvSpPr>
          <p:cNvPr id="535556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35557" name="Line 5"/>
          <p:cNvSpPr>
            <a:spLocks noChangeShapeType="1"/>
          </p:cNvSpPr>
          <p:nvPr/>
        </p:nvSpPr>
        <p:spPr bwMode="auto">
          <a:xfrm flipV="1">
            <a:off x="549275" y="232251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58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0</a:t>
            </a:r>
          </a:p>
        </p:txBody>
      </p:sp>
      <p:sp>
        <p:nvSpPr>
          <p:cNvPr id="535559" name="Rectangle 7"/>
          <p:cNvSpPr>
            <a:spLocks noChangeArrowheads="1"/>
          </p:cNvSpPr>
          <p:nvPr/>
        </p:nvSpPr>
        <p:spPr bwMode="auto">
          <a:xfrm>
            <a:off x="7467600" y="2362200"/>
            <a:ext cx="91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60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35849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0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5562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63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65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5854" name="Object 14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1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5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2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5568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35570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5860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3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5573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74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75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35577" name="Oval 25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78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79" name="Rectangle 27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80" name="Line 28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81" name="Line 29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5582" name="Line 30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5871" name="Object 31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4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72" name="Object 32"/>
          <p:cNvGraphicFramePr>
            <a:graphicFrameLocks noChangeAspect="1"/>
          </p:cNvGraphicFramePr>
          <p:nvPr/>
        </p:nvGraphicFramePr>
        <p:xfrm>
          <a:off x="2971800" y="1828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5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28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73" name="Object 33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6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74" name="Object 34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7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5587" name="Line 35"/>
          <p:cNvSpPr>
            <a:spLocks noChangeShapeType="1"/>
          </p:cNvSpPr>
          <p:nvPr/>
        </p:nvSpPr>
        <p:spPr bwMode="auto">
          <a:xfrm flipH="1">
            <a:off x="8382000" y="2667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8" name="Equation" r:id="rId19" imgW="583920" imgH="406080" progId="Equation.3">
                  <p:embed/>
                </p:oleObj>
              </mc:Choice>
              <mc:Fallback>
                <p:oleObj name="Equation" r:id="rId19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9" name="Equation" r:id="rId21" imgW="583920" imgH="406080" progId="Equation.3">
                  <p:embed/>
                </p:oleObj>
              </mc:Choice>
              <mc:Fallback>
                <p:oleObj name="Equation" r:id="rId21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0" name="Equation" r:id="rId23" imgW="533160" imgH="164880" progId="Equation.3">
                  <p:embed/>
                </p:oleObj>
              </mc:Choice>
              <mc:Fallback>
                <p:oleObj name="Equation" r:id="rId23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1" name="Equation" r:id="rId25" imgW="520560" imgH="203040" progId="Equation.3">
                  <p:embed/>
                </p:oleObj>
              </mc:Choice>
              <mc:Fallback>
                <p:oleObj name="Equation" r:id="rId25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Oval 2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579" name="Oval 3"/>
          <p:cNvSpPr>
            <a:spLocks noChangeArrowheads="1"/>
          </p:cNvSpPr>
          <p:nvPr/>
        </p:nvSpPr>
        <p:spPr bwMode="auto">
          <a:xfrm>
            <a:off x="304800" y="35052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580" name="Rectangle 4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581" name="Line 5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582" name="Line 6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583" name="Line 7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584" name="Text Box 8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36873" name="Object 9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5" name="Equation" r:id="rId3" imgW="254000" imgH="254000" progId="Equation.3">
                  <p:embed/>
                </p:oleObj>
              </mc:Choice>
              <mc:Fallback>
                <p:oleObj name="Equation" r:id="rId3" imgW="254000" imgH="254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4" name="Object 10"/>
          <p:cNvGraphicFramePr>
            <a:graphicFrameLocks noChangeAspect="1"/>
          </p:cNvGraphicFramePr>
          <p:nvPr/>
        </p:nvGraphicFramePr>
        <p:xfrm>
          <a:off x="2971800" y="1828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6" name="Equation" r:id="rId5" imgW="254000" imgH="254000" progId="Equation.3">
                  <p:embed/>
                </p:oleObj>
              </mc:Choice>
              <mc:Fallback>
                <p:oleObj name="Equation" r:id="rId5" imgW="254000" imgH="254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28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5" name="Object 11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7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6588" name="Line 12"/>
          <p:cNvSpPr>
            <a:spLocks noChangeShapeType="1"/>
          </p:cNvSpPr>
          <p:nvPr/>
        </p:nvSpPr>
        <p:spPr bwMode="auto">
          <a:xfrm flipV="1">
            <a:off x="9906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589" name="Text Box 13"/>
          <p:cNvSpPr txBox="1">
            <a:spLocks noChangeArrowheads="1"/>
          </p:cNvSpPr>
          <p:nvPr/>
        </p:nvSpPr>
        <p:spPr bwMode="auto">
          <a:xfrm>
            <a:off x="4130675" y="112713"/>
            <a:ext cx="14176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1</a:t>
            </a:r>
          </a:p>
        </p:txBody>
      </p:sp>
      <p:sp>
        <p:nvSpPr>
          <p:cNvPr id="536590" name="Rectangle 14"/>
          <p:cNvSpPr>
            <a:spLocks noChangeArrowheads="1"/>
          </p:cNvSpPr>
          <p:nvPr/>
        </p:nvSpPr>
        <p:spPr bwMode="auto">
          <a:xfrm>
            <a:off x="7467600" y="1828800"/>
            <a:ext cx="914400" cy="1179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591" name="Text Box 15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36880" name="Object 16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8" name="Equation" r:id="rId9" imgW="228600" imgH="419100" progId="Equation.3">
                  <p:embed/>
                </p:oleObj>
              </mc:Choice>
              <mc:Fallback>
                <p:oleObj name="Equation" r:id="rId9" imgW="228600" imgH="4191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6593" name="Line 17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594" name="Text Box 18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596" name="Oval 20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6885" name="Object 21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9" name="Equation" r:id="rId11" imgW="381000" imgH="457200" progId="Equation.3">
                  <p:embed/>
                </p:oleObj>
              </mc:Choice>
              <mc:Fallback>
                <p:oleObj name="Equation" r:id="rId11" imgW="381000" imgH="457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6" name="Object 22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0" name="Equation" r:id="rId13" imgW="431800" imgH="457200" progId="Equation.3">
                  <p:embed/>
                </p:oleObj>
              </mc:Choice>
              <mc:Fallback>
                <p:oleObj name="Equation" r:id="rId13" imgW="431800" imgH="457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6599" name="Freeform 23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36601" name="Text Box 25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6891" name="Object 27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1" name="Equation" r:id="rId15" imgW="444500" imgH="469900" progId="Equation.3">
                  <p:embed/>
                </p:oleObj>
              </mc:Choice>
              <mc:Fallback>
                <p:oleObj name="Equation" r:id="rId15" imgW="444500" imgH="4699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6604" name="Line 28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605" name="Line 29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606" name="Freeform 30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36608" name="Oval 32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609" name="Oval 33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6610" name="Line 34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6899" name="Object 35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2" name="Equation" r:id="rId17" imgW="254000" imgH="254000" progId="Equation.3">
                  <p:embed/>
                </p:oleObj>
              </mc:Choice>
              <mc:Fallback>
                <p:oleObj name="Equation" r:id="rId17" imgW="254000" imgH="2540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36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3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6613" name="Line 37"/>
          <p:cNvSpPr>
            <a:spLocks noChangeShapeType="1"/>
          </p:cNvSpPr>
          <p:nvPr/>
        </p:nvSpPr>
        <p:spPr bwMode="auto">
          <a:xfrm flipH="1">
            <a:off x="8382000" y="2133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4" name="Equation" r:id="rId21" imgW="583920" imgH="406080" progId="Equation.3">
                  <p:embed/>
                </p:oleObj>
              </mc:Choice>
              <mc:Fallback>
                <p:oleObj name="Equation" r:id="rId21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5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6" name="Equation" r:id="rId25" imgW="533160" imgH="164880" progId="Equation.3">
                  <p:embed/>
                </p:oleObj>
              </mc:Choice>
              <mc:Fallback>
                <p:oleObj name="Equation" r:id="rId25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7" name="Equation" r:id="rId27" imgW="520560" imgH="203040" progId="Equation.3">
                  <p:embed/>
                </p:oleObj>
              </mc:Choice>
              <mc:Fallback>
                <p:oleObj name="Equation" r:id="rId27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Oval 2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03" name="Oval 3"/>
          <p:cNvSpPr>
            <a:spLocks noChangeArrowheads="1"/>
          </p:cNvSpPr>
          <p:nvPr/>
        </p:nvSpPr>
        <p:spPr bwMode="auto">
          <a:xfrm>
            <a:off x="304800" y="41148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04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37605" name="Line 5"/>
          <p:cNvSpPr>
            <a:spLocks noChangeShapeType="1"/>
          </p:cNvSpPr>
          <p:nvPr/>
        </p:nvSpPr>
        <p:spPr bwMode="auto">
          <a:xfrm flipV="1">
            <a:off x="16764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06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2</a:t>
            </a:r>
          </a:p>
        </p:txBody>
      </p:sp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7467600" y="1219200"/>
            <a:ext cx="914400" cy="178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08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0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10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11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13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7902" name="Object 14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1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3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2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16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37618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7908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3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21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22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23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37625" name="Oval 25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26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27" name="Line 27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7916" name="Object 28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4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29" name="Rectangle 29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30" name="Line 30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31" name="Line 31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7632" name="Line 32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7921" name="Object 33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5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2" name="Object 34"/>
          <p:cNvGraphicFramePr>
            <a:graphicFrameLocks noChangeAspect="1"/>
          </p:cNvGraphicFramePr>
          <p:nvPr/>
        </p:nvGraphicFramePr>
        <p:xfrm>
          <a:off x="2971800" y="1828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6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28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3" name="Object 35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7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4" name="Object 36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8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37" name="Line 37"/>
          <p:cNvSpPr>
            <a:spLocks noChangeShapeType="1"/>
          </p:cNvSpPr>
          <p:nvPr/>
        </p:nvSpPr>
        <p:spPr bwMode="auto">
          <a:xfrm>
            <a:off x="7467600" y="1828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7926" name="Object 38"/>
          <p:cNvGraphicFramePr>
            <a:graphicFrameLocks noChangeAspect="1"/>
          </p:cNvGraphicFramePr>
          <p:nvPr/>
        </p:nvGraphicFramePr>
        <p:xfrm>
          <a:off x="7848600" y="1371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9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371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39" name="Line 39"/>
          <p:cNvSpPr>
            <a:spLocks noChangeShapeType="1"/>
          </p:cNvSpPr>
          <p:nvPr/>
        </p:nvSpPr>
        <p:spPr bwMode="auto">
          <a:xfrm flipH="1">
            <a:off x="8382000" y="1524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0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1" name="Equation" r:id="rId25" imgW="583920" imgH="406080" progId="Equation.3">
                  <p:embed/>
                </p:oleObj>
              </mc:Choice>
              <mc:Fallback>
                <p:oleObj name="Equation" r:id="rId25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2" name="Equation" r:id="rId27" imgW="533160" imgH="164880" progId="Equation.3">
                  <p:embed/>
                </p:oleObj>
              </mc:Choice>
              <mc:Fallback>
                <p:oleObj name="Equation" r:id="rId27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3" name="Equation" r:id="rId29" imgW="520560" imgH="203040" progId="Equation.3">
                  <p:embed/>
                </p:oleObj>
              </mc:Choice>
              <mc:Fallback>
                <p:oleObj name="Equation" r:id="rId29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Oval 2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27" name="Oval 3"/>
          <p:cNvSpPr>
            <a:spLocks noChangeArrowheads="1"/>
          </p:cNvSpPr>
          <p:nvPr/>
        </p:nvSpPr>
        <p:spPr bwMode="auto">
          <a:xfrm>
            <a:off x="1828800" y="56388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28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38629" name="Line 5"/>
          <p:cNvSpPr>
            <a:spLocks noChangeShapeType="1"/>
          </p:cNvSpPr>
          <p:nvPr/>
        </p:nvSpPr>
        <p:spPr bwMode="auto">
          <a:xfrm flipV="1">
            <a:off x="16764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30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3</a:t>
            </a:r>
          </a:p>
        </p:txBody>
      </p:sp>
      <p:sp>
        <p:nvSpPr>
          <p:cNvPr id="538631" name="Rectangle 7"/>
          <p:cNvSpPr>
            <a:spLocks noChangeArrowheads="1"/>
          </p:cNvSpPr>
          <p:nvPr/>
        </p:nvSpPr>
        <p:spPr bwMode="auto">
          <a:xfrm>
            <a:off x="7467600" y="1219200"/>
            <a:ext cx="914400" cy="178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32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38921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6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8634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35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37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8926" name="Object 14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7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7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8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8640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38642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8932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9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8645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46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47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38649" name="Oval 25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50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51" name="Line 27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8940" name="Object 28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0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8653" name="Rectangle 29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54" name="Line 30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55" name="Line 31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56" name="Line 32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8945" name="Object 33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1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6" name="Object 34"/>
          <p:cNvGraphicFramePr>
            <a:graphicFrameLocks noChangeAspect="1"/>
          </p:cNvGraphicFramePr>
          <p:nvPr/>
        </p:nvGraphicFramePr>
        <p:xfrm>
          <a:off x="2971800" y="1828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2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28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7" name="Object 35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3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8" name="Object 36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4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8661" name="Line 37"/>
          <p:cNvSpPr>
            <a:spLocks noChangeShapeType="1"/>
          </p:cNvSpPr>
          <p:nvPr/>
        </p:nvSpPr>
        <p:spPr bwMode="auto">
          <a:xfrm>
            <a:off x="7467600" y="1828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8950" name="Object 38"/>
          <p:cNvGraphicFramePr>
            <a:graphicFrameLocks noChangeAspect="1"/>
          </p:cNvGraphicFramePr>
          <p:nvPr/>
        </p:nvGraphicFramePr>
        <p:xfrm>
          <a:off x="7848600" y="1371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5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371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8664" name="Line 40"/>
          <p:cNvSpPr>
            <a:spLocks noChangeShapeType="1"/>
          </p:cNvSpPr>
          <p:nvPr/>
        </p:nvSpPr>
        <p:spPr bwMode="auto">
          <a:xfrm flipH="1">
            <a:off x="2895600" y="3200400"/>
            <a:ext cx="9144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8665" name="Text Box 41"/>
          <p:cNvSpPr txBox="1">
            <a:spLocks noChangeArrowheads="1"/>
          </p:cNvSpPr>
          <p:nvPr/>
        </p:nvSpPr>
        <p:spPr bwMode="auto">
          <a:xfrm>
            <a:off x="3505200" y="1981200"/>
            <a:ext cx="3546475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Guess the middle 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of string</a:t>
            </a:r>
          </a:p>
        </p:txBody>
      </p:sp>
      <p:sp>
        <p:nvSpPr>
          <p:cNvPr id="538666" name="Line 42"/>
          <p:cNvSpPr>
            <a:spLocks noChangeShapeType="1"/>
          </p:cNvSpPr>
          <p:nvPr/>
        </p:nvSpPr>
        <p:spPr bwMode="auto">
          <a:xfrm flipH="1">
            <a:off x="8382000" y="1524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780990"/>
              </p:ext>
            </p:extLst>
          </p:nvPr>
        </p:nvGraphicFramePr>
        <p:xfrm>
          <a:off x="50165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6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716595"/>
              </p:ext>
            </p:extLst>
          </p:nvPr>
        </p:nvGraphicFramePr>
        <p:xfrm>
          <a:off x="408305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7" name="Equation" r:id="rId25" imgW="583920" imgH="406080" progId="Equation.3">
                  <p:embed/>
                </p:oleObj>
              </mc:Choice>
              <mc:Fallback>
                <p:oleObj name="Equation" r:id="rId25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651484"/>
              </p:ext>
            </p:extLst>
          </p:nvPr>
        </p:nvGraphicFramePr>
        <p:xfrm>
          <a:off x="2051050" y="5808662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8" name="Equation" r:id="rId27" imgW="533160" imgH="164880" progId="Equation.3">
                  <p:embed/>
                </p:oleObj>
              </mc:Choice>
              <mc:Fallback>
                <p:oleObj name="Equation" r:id="rId27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808662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754329"/>
              </p:ext>
            </p:extLst>
          </p:nvPr>
        </p:nvGraphicFramePr>
        <p:xfrm>
          <a:off x="551180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9" name="Equation" r:id="rId29" imgW="520560" imgH="203040" progId="Equation.3">
                  <p:embed/>
                </p:oleObj>
              </mc:Choice>
              <mc:Fallback>
                <p:oleObj name="Equation" r:id="rId29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180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Oval 2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51" name="Oval 3"/>
          <p:cNvSpPr>
            <a:spLocks noChangeArrowheads="1"/>
          </p:cNvSpPr>
          <p:nvPr/>
        </p:nvSpPr>
        <p:spPr bwMode="auto">
          <a:xfrm>
            <a:off x="3886200" y="42672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52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39653" name="Line 5"/>
          <p:cNvSpPr>
            <a:spLocks noChangeShapeType="1"/>
          </p:cNvSpPr>
          <p:nvPr/>
        </p:nvSpPr>
        <p:spPr bwMode="auto">
          <a:xfrm flipV="1">
            <a:off x="23622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54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4</a:t>
            </a:r>
          </a:p>
        </p:txBody>
      </p:sp>
      <p:sp>
        <p:nvSpPr>
          <p:cNvPr id="539655" name="Rectangle 7"/>
          <p:cNvSpPr>
            <a:spLocks noChangeArrowheads="1"/>
          </p:cNvSpPr>
          <p:nvPr/>
        </p:nvSpPr>
        <p:spPr bwMode="auto">
          <a:xfrm>
            <a:off x="7467600" y="1219200"/>
            <a:ext cx="914400" cy="178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56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39945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0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58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59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61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9950" name="Object 14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1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1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2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64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39666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9956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3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69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70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71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39673" name="Oval 25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74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75" name="Line 27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9964" name="Object 28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4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77" name="Rectangle 29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78" name="Line 30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79" name="Line 31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80" name="Line 32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9969" name="Object 33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5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0" name="Object 34"/>
          <p:cNvGraphicFramePr>
            <a:graphicFrameLocks noChangeAspect="1"/>
          </p:cNvGraphicFramePr>
          <p:nvPr/>
        </p:nvGraphicFramePr>
        <p:xfrm>
          <a:off x="2971800" y="1828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6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28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1" name="Object 35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7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2" name="Object 36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8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85" name="Line 37"/>
          <p:cNvSpPr>
            <a:spLocks noChangeShapeType="1"/>
          </p:cNvSpPr>
          <p:nvPr/>
        </p:nvSpPr>
        <p:spPr bwMode="auto">
          <a:xfrm>
            <a:off x="7467600" y="1828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39974" name="Object 38"/>
          <p:cNvGraphicFramePr>
            <a:graphicFrameLocks noChangeAspect="1"/>
          </p:cNvGraphicFramePr>
          <p:nvPr/>
        </p:nvGraphicFramePr>
        <p:xfrm>
          <a:off x="7848600" y="1371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9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371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87" name="Line 39"/>
          <p:cNvSpPr>
            <a:spLocks noChangeShapeType="1"/>
          </p:cNvSpPr>
          <p:nvPr/>
        </p:nvSpPr>
        <p:spPr bwMode="auto">
          <a:xfrm>
            <a:off x="7467600" y="12192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88" name="Line 40"/>
          <p:cNvSpPr>
            <a:spLocks noChangeShapeType="1"/>
          </p:cNvSpPr>
          <p:nvPr/>
        </p:nvSpPr>
        <p:spPr bwMode="auto">
          <a:xfrm flipH="1">
            <a:off x="7467600" y="12192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9689" name="Line 41"/>
          <p:cNvSpPr>
            <a:spLocks noChangeShapeType="1"/>
          </p:cNvSpPr>
          <p:nvPr/>
        </p:nvSpPr>
        <p:spPr bwMode="auto">
          <a:xfrm flipH="1">
            <a:off x="8382000" y="2133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0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1" name="Equation" r:id="rId25" imgW="583920" imgH="406080" progId="Equation.3">
                  <p:embed/>
                </p:oleObj>
              </mc:Choice>
              <mc:Fallback>
                <p:oleObj name="Equation" r:id="rId25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2" name="Equation" r:id="rId27" imgW="533160" imgH="164880" progId="Equation.3">
                  <p:embed/>
                </p:oleObj>
              </mc:Choice>
              <mc:Fallback>
                <p:oleObj name="Equation" r:id="rId27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3" name="Equation" r:id="rId29" imgW="520560" imgH="203040" progId="Equation.3">
                  <p:embed/>
                </p:oleObj>
              </mc:Choice>
              <mc:Fallback>
                <p:oleObj name="Equation" r:id="rId29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Oval 2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675" name="Oval 3"/>
          <p:cNvSpPr>
            <a:spLocks noChangeArrowheads="1"/>
          </p:cNvSpPr>
          <p:nvPr/>
        </p:nvSpPr>
        <p:spPr bwMode="auto">
          <a:xfrm>
            <a:off x="3886200" y="35814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676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40677" name="Line 5"/>
          <p:cNvSpPr>
            <a:spLocks noChangeShapeType="1"/>
          </p:cNvSpPr>
          <p:nvPr/>
        </p:nvSpPr>
        <p:spPr bwMode="auto">
          <a:xfrm flipV="1">
            <a:off x="30480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678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5</a:t>
            </a:r>
          </a:p>
        </p:txBody>
      </p:sp>
      <p:sp>
        <p:nvSpPr>
          <p:cNvPr id="540679" name="Rectangle 7"/>
          <p:cNvSpPr>
            <a:spLocks noChangeArrowheads="1"/>
          </p:cNvSpPr>
          <p:nvPr/>
        </p:nvSpPr>
        <p:spPr bwMode="auto">
          <a:xfrm>
            <a:off x="7467600" y="1828800"/>
            <a:ext cx="914400" cy="1179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680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3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82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683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685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0974" name="Object 14"/>
          <p:cNvGraphicFramePr>
            <a:graphicFrameLocks noChangeAspect="1"/>
          </p:cNvGraphicFramePr>
          <p:nvPr/>
        </p:nvGraphicFramePr>
        <p:xfrm>
          <a:off x="4672013" y="6045200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4" name="Equation" r:id="rId5" imgW="406224" imgH="571252" progId="Equation.3">
                  <p:embed/>
                </p:oleObj>
              </mc:Choice>
              <mc:Fallback>
                <p:oleObj name="Equation" r:id="rId5" imgW="406224" imgH="57125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2013" y="6045200"/>
                        <a:ext cx="4064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5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5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88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40690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0980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6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93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694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695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40697" name="Oval 25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698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699" name="Rectangle 27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700" name="Line 28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701" name="Line 29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702" name="Line 30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0991" name="Object 31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7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2" name="Object 32"/>
          <p:cNvGraphicFramePr>
            <a:graphicFrameLocks noChangeAspect="1"/>
          </p:cNvGraphicFramePr>
          <p:nvPr/>
        </p:nvGraphicFramePr>
        <p:xfrm>
          <a:off x="2971800" y="1828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8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28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3" name="Object 33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9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4" name="Object 34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0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707" name="Line 35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0996" name="Object 36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1" name="Equation" r:id="rId19" imgW="254000" imgH="254000" progId="Equation.3">
                  <p:embed/>
                </p:oleObj>
              </mc:Choice>
              <mc:Fallback>
                <p:oleObj name="Equation" r:id="rId19" imgW="254000" imgH="2540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709" name="Line 37"/>
          <p:cNvSpPr>
            <a:spLocks noChangeShapeType="1"/>
          </p:cNvSpPr>
          <p:nvPr/>
        </p:nvSpPr>
        <p:spPr bwMode="auto">
          <a:xfrm>
            <a:off x="7467600" y="18288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710" name="Line 38"/>
          <p:cNvSpPr>
            <a:spLocks noChangeShapeType="1"/>
          </p:cNvSpPr>
          <p:nvPr/>
        </p:nvSpPr>
        <p:spPr bwMode="auto">
          <a:xfrm flipH="1">
            <a:off x="7467600" y="18288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0711" name="Line 39"/>
          <p:cNvSpPr>
            <a:spLocks noChangeShapeType="1"/>
          </p:cNvSpPr>
          <p:nvPr/>
        </p:nvSpPr>
        <p:spPr bwMode="auto">
          <a:xfrm flipH="1">
            <a:off x="8382000" y="2667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2" name="Equation" r:id="rId21" imgW="583920" imgH="406080" progId="Equation.3">
                  <p:embed/>
                </p:oleObj>
              </mc:Choice>
              <mc:Fallback>
                <p:oleObj name="Equation" r:id="rId21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3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4" name="Equation" r:id="rId25" imgW="533160" imgH="164880" progId="Equation.3">
                  <p:embed/>
                </p:oleObj>
              </mc:Choice>
              <mc:Fallback>
                <p:oleObj name="Equation" r:id="rId25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5" name="Equation" r:id="rId27" imgW="520560" imgH="203040" progId="Equation.3">
                  <p:embed/>
                </p:oleObj>
              </mc:Choice>
              <mc:Fallback>
                <p:oleObj name="Equation" r:id="rId27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Oval 2"/>
          <p:cNvSpPr>
            <a:spLocks noChangeArrowheads="1"/>
          </p:cNvSpPr>
          <p:nvPr/>
        </p:nvSpPr>
        <p:spPr bwMode="auto">
          <a:xfrm>
            <a:off x="5410200" y="57150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699" name="Text Box 3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41700" name="Line 4"/>
          <p:cNvSpPr>
            <a:spLocks noChangeShapeType="1"/>
          </p:cNvSpPr>
          <p:nvPr/>
        </p:nvSpPr>
        <p:spPr bwMode="auto">
          <a:xfrm flipV="1">
            <a:off x="30480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01" name="Text Box 5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6</a:t>
            </a:r>
          </a:p>
        </p:txBody>
      </p:sp>
      <p:sp>
        <p:nvSpPr>
          <p:cNvPr id="541702" name="Rectangle 6"/>
          <p:cNvSpPr>
            <a:spLocks noChangeArrowheads="1"/>
          </p:cNvSpPr>
          <p:nvPr/>
        </p:nvSpPr>
        <p:spPr bwMode="auto">
          <a:xfrm>
            <a:off x="7467600" y="2438400"/>
            <a:ext cx="914400" cy="569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03" name="Text Box 7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7" name="Equation" r:id="rId4" imgW="228600" imgH="419100" progId="Equation.3">
                  <p:embed/>
                </p:oleObj>
              </mc:Choice>
              <mc:Fallback>
                <p:oleObj name="Equation" r:id="rId4" imgW="2286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05" name="Line 9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06" name="Text Box 10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08" name="Oval 12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8" name="Equation" r:id="rId6" imgW="381000" imgH="457200" progId="Equation.3">
                  <p:embed/>
                </p:oleObj>
              </mc:Choice>
              <mc:Fallback>
                <p:oleObj name="Equation" r:id="rId6" imgW="38100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10" name="Freeform 14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41712" name="Text Box 16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2002" name="Object 18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9" name="Equation" r:id="rId8" imgW="444500" imgH="469900" progId="Equation.3">
                  <p:embed/>
                </p:oleObj>
              </mc:Choice>
              <mc:Fallback>
                <p:oleObj name="Equation" r:id="rId8" imgW="444500" imgH="469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15" name="Line 19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16" name="Line 20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17" name="Freeform 21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41719" name="Oval 23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20" name="Oval 24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21" name="Oval 25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23" name="Rectangle 27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24" name="Line 28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25" name="Line 29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41726" name="Line 30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2014" name="Object 31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0" name="Equation" r:id="rId10" imgW="254000" imgH="254000" progId="Equation.3">
                  <p:embed/>
                </p:oleObj>
              </mc:Choice>
              <mc:Fallback>
                <p:oleObj name="Equation" r:id="rId10" imgW="254000" imgH="254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15" name="Object 32"/>
          <p:cNvGraphicFramePr>
            <a:graphicFrameLocks noChangeAspect="1"/>
          </p:cNvGraphicFramePr>
          <p:nvPr/>
        </p:nvGraphicFramePr>
        <p:xfrm>
          <a:off x="2971800" y="1828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1" name="Equation" r:id="rId12" imgW="254000" imgH="254000" progId="Equation.3">
                  <p:embed/>
                </p:oleObj>
              </mc:Choice>
              <mc:Fallback>
                <p:oleObj name="Equation" r:id="rId12" imgW="254000" imgH="254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28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16" name="Object 33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2" name="Equation" r:id="rId14" imgW="254000" imgH="355600" progId="Equation.3">
                  <p:embed/>
                </p:oleObj>
              </mc:Choice>
              <mc:Fallback>
                <p:oleObj name="Equation" r:id="rId14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17" name="Object 34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3" name="Equation" r:id="rId16" imgW="254000" imgH="355600" progId="Equation.3">
                  <p:embed/>
                </p:oleObj>
              </mc:Choice>
              <mc:Fallback>
                <p:oleObj name="Equation" r:id="rId16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31" name="Text Box 35"/>
          <p:cNvSpPr txBox="1">
            <a:spLocks noChangeArrowheads="1"/>
          </p:cNvSpPr>
          <p:nvPr/>
        </p:nvSpPr>
        <p:spPr bwMode="auto">
          <a:xfrm>
            <a:off x="7391400" y="5181600"/>
            <a:ext cx="1443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accept</a:t>
            </a:r>
          </a:p>
        </p:txBody>
      </p:sp>
      <p:graphicFrame>
        <p:nvGraphicFramePr>
          <p:cNvPr id="42019" name="Object 36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4" name="Equation" r:id="rId18" imgW="431800" imgH="457200" progId="Equation.3">
                  <p:embed/>
                </p:oleObj>
              </mc:Choice>
              <mc:Fallback>
                <p:oleObj name="Equation" r:id="rId18" imgW="431800" imgH="4572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33" name="Line 37"/>
          <p:cNvSpPr>
            <a:spLocks noChangeShapeType="1"/>
          </p:cNvSpPr>
          <p:nvPr/>
        </p:nvSpPr>
        <p:spPr bwMode="auto">
          <a:xfrm flipH="1">
            <a:off x="8382000" y="2667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5" name="Equation" r:id="rId20" imgW="583920" imgH="406080" progId="Equation.3">
                  <p:embed/>
                </p:oleObj>
              </mc:Choice>
              <mc:Fallback>
                <p:oleObj name="Equation" r:id="rId20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6" name="Equation" r:id="rId22" imgW="583920" imgH="406080" progId="Equation.3">
                  <p:embed/>
                </p:oleObj>
              </mc:Choice>
              <mc:Fallback>
                <p:oleObj name="Equation" r:id="rId22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7" name="Equation" r:id="rId24" imgW="533160" imgH="164880" progId="Equation.3">
                  <p:embed/>
                </p:oleObj>
              </mc:Choice>
              <mc:Fallback>
                <p:oleObj name="Equation" r:id="rId24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8" name="Equation" r:id="rId26" imgW="520560" imgH="203040" progId="Equation.3">
                  <p:embed/>
                </p:oleObj>
              </mc:Choice>
              <mc:Fallback>
                <p:oleObj name="Equation" r:id="rId26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ChangeArrowheads="1"/>
          </p:cNvSpPr>
          <p:nvPr/>
        </p:nvSpPr>
        <p:spPr bwMode="auto">
          <a:xfrm>
            <a:off x="152400" y="15240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chemeClr val="tx2"/>
                </a:solidFill>
                <a:latin typeface="Comic Sans MS" charset="0"/>
                <a:ea typeface="ＭＳ Ｐゴシック" charset="0"/>
              </a:rPr>
              <a:t>Initial Stack Symbol</a:t>
            </a:r>
          </a:p>
        </p:txBody>
      </p:sp>
      <p:sp>
        <p:nvSpPr>
          <p:cNvPr id="514051" name="Rectangle 3"/>
          <p:cNvSpPr>
            <a:spLocks noChangeArrowheads="1"/>
          </p:cNvSpPr>
          <p:nvPr/>
        </p:nvSpPr>
        <p:spPr bwMode="auto">
          <a:xfrm>
            <a:off x="1981200" y="2590800"/>
            <a:ext cx="838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52" name="Line 4"/>
          <p:cNvSpPr>
            <a:spLocks noChangeShapeType="1"/>
          </p:cNvSpPr>
          <p:nvPr/>
        </p:nvSpPr>
        <p:spPr bwMode="auto">
          <a:xfrm>
            <a:off x="1981200" y="3048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53" name="Line 5"/>
          <p:cNvSpPr>
            <a:spLocks noChangeShapeType="1"/>
          </p:cNvSpPr>
          <p:nvPr/>
        </p:nvSpPr>
        <p:spPr bwMode="auto">
          <a:xfrm>
            <a:off x="1981200" y="3505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54" name="Line 6"/>
          <p:cNvSpPr>
            <a:spLocks noChangeShapeType="1"/>
          </p:cNvSpPr>
          <p:nvPr/>
        </p:nvSpPr>
        <p:spPr bwMode="auto">
          <a:xfrm>
            <a:off x="1981200" y="3962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55" name="Text Box 7"/>
          <p:cNvSpPr txBox="1">
            <a:spLocks noChangeArrowheads="1"/>
          </p:cNvSpPr>
          <p:nvPr/>
        </p:nvSpPr>
        <p:spPr bwMode="auto">
          <a:xfrm>
            <a:off x="1752600" y="19050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2286000" y="39624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9624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057" name="Rectangle 9"/>
          <p:cNvSpPr>
            <a:spLocks noChangeArrowheads="1"/>
          </p:cNvSpPr>
          <p:nvPr/>
        </p:nvSpPr>
        <p:spPr bwMode="auto">
          <a:xfrm>
            <a:off x="5638800" y="2667000"/>
            <a:ext cx="838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58" name="Line 10"/>
          <p:cNvSpPr>
            <a:spLocks noChangeShapeType="1"/>
          </p:cNvSpPr>
          <p:nvPr/>
        </p:nvSpPr>
        <p:spPr bwMode="auto">
          <a:xfrm>
            <a:off x="5638800" y="3124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59" name="Line 11"/>
          <p:cNvSpPr>
            <a:spLocks noChangeShapeType="1"/>
          </p:cNvSpPr>
          <p:nvPr/>
        </p:nvSpPr>
        <p:spPr bwMode="auto">
          <a:xfrm>
            <a:off x="5638800" y="3581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60" name="Line 12"/>
          <p:cNvSpPr>
            <a:spLocks noChangeShapeType="1"/>
          </p:cNvSpPr>
          <p:nvPr/>
        </p:nvSpPr>
        <p:spPr bwMode="auto">
          <a:xfrm>
            <a:off x="5638800" y="4038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61" name="Text Box 13"/>
          <p:cNvSpPr txBox="1">
            <a:spLocks noChangeArrowheads="1"/>
          </p:cNvSpPr>
          <p:nvPr/>
        </p:nvSpPr>
        <p:spPr bwMode="auto">
          <a:xfrm>
            <a:off x="5410200" y="19812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6158" name="Object 14"/>
          <p:cNvGraphicFramePr>
            <a:graphicFrameLocks noChangeAspect="1"/>
          </p:cNvGraphicFramePr>
          <p:nvPr/>
        </p:nvGraphicFramePr>
        <p:xfrm>
          <a:off x="5949950" y="4133850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Equation" r:id="rId5" imgW="215900" imgH="228600" progId="Equation.3">
                  <p:embed/>
                </p:oleObj>
              </mc:Choice>
              <mc:Fallback>
                <p:oleObj name="Equation" r:id="rId5" imgW="2159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9950" y="4133850"/>
                        <a:ext cx="2159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063" name="Line 15"/>
          <p:cNvSpPr>
            <a:spLocks noChangeShapeType="1"/>
          </p:cNvSpPr>
          <p:nvPr/>
        </p:nvSpPr>
        <p:spPr bwMode="auto">
          <a:xfrm flipH="1" flipV="1">
            <a:off x="2971800" y="4267200"/>
            <a:ext cx="990600" cy="914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64" name="Line 16"/>
          <p:cNvSpPr>
            <a:spLocks noChangeShapeType="1"/>
          </p:cNvSpPr>
          <p:nvPr/>
        </p:nvSpPr>
        <p:spPr bwMode="auto">
          <a:xfrm flipV="1">
            <a:off x="4343400" y="4267200"/>
            <a:ext cx="1219200" cy="914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65" name="Text Box 17"/>
          <p:cNvSpPr txBox="1">
            <a:spLocks noChangeArrowheads="1"/>
          </p:cNvSpPr>
          <p:nvPr/>
        </p:nvSpPr>
        <p:spPr bwMode="auto">
          <a:xfrm>
            <a:off x="2057400" y="5181600"/>
            <a:ext cx="15541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bottom</a:t>
            </a:r>
          </a:p>
        </p:txBody>
      </p:sp>
      <p:sp>
        <p:nvSpPr>
          <p:cNvPr id="514066" name="Text Box 18"/>
          <p:cNvSpPr txBox="1">
            <a:spLocks noChangeArrowheads="1"/>
          </p:cNvSpPr>
          <p:nvPr/>
        </p:nvSpPr>
        <p:spPr bwMode="auto">
          <a:xfrm>
            <a:off x="3657600" y="5181600"/>
            <a:ext cx="2879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special symbol</a:t>
            </a:r>
          </a:p>
        </p:txBody>
      </p:sp>
      <p:sp>
        <p:nvSpPr>
          <p:cNvPr id="514067" name="Line 19"/>
          <p:cNvSpPr>
            <a:spLocks noChangeShapeType="1"/>
          </p:cNvSpPr>
          <p:nvPr/>
        </p:nvSpPr>
        <p:spPr bwMode="auto">
          <a:xfrm>
            <a:off x="1447800" y="4191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68" name="Text Box 20"/>
          <p:cNvSpPr txBox="1">
            <a:spLocks noChangeArrowheads="1"/>
          </p:cNvSpPr>
          <p:nvPr/>
        </p:nvSpPr>
        <p:spPr bwMode="auto">
          <a:xfrm>
            <a:off x="212725" y="3606800"/>
            <a:ext cx="1211263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head</a:t>
            </a:r>
          </a:p>
        </p:txBody>
      </p:sp>
      <p:sp>
        <p:nvSpPr>
          <p:cNvPr id="514069" name="Line 21"/>
          <p:cNvSpPr>
            <a:spLocks noChangeShapeType="1"/>
          </p:cNvSpPr>
          <p:nvPr/>
        </p:nvSpPr>
        <p:spPr bwMode="auto">
          <a:xfrm flipH="1">
            <a:off x="6477000" y="4191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4070" name="Text Box 22"/>
          <p:cNvSpPr txBox="1">
            <a:spLocks noChangeArrowheads="1"/>
          </p:cNvSpPr>
          <p:nvPr/>
        </p:nvSpPr>
        <p:spPr bwMode="auto">
          <a:xfrm>
            <a:off x="7239000" y="3886200"/>
            <a:ext cx="808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top</a:t>
            </a:r>
          </a:p>
        </p:txBody>
      </p:sp>
      <p:sp>
        <p:nvSpPr>
          <p:cNvPr id="514071" name="Text Box 23"/>
          <p:cNvSpPr txBox="1">
            <a:spLocks noChangeArrowheads="1"/>
          </p:cNvSpPr>
          <p:nvPr/>
        </p:nvSpPr>
        <p:spPr bwMode="auto">
          <a:xfrm>
            <a:off x="2286000" y="5791200"/>
            <a:ext cx="3598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Appears at time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Oval 2"/>
          <p:cNvSpPr>
            <a:spLocks noChangeArrowheads="1"/>
          </p:cNvSpPr>
          <p:nvPr/>
        </p:nvSpPr>
        <p:spPr bwMode="auto">
          <a:xfrm>
            <a:off x="1066800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3987" name="Text Box 3"/>
          <p:cNvSpPr txBox="1">
            <a:spLocks noChangeArrowheads="1"/>
          </p:cNvSpPr>
          <p:nvPr/>
        </p:nvSpPr>
        <p:spPr bwMode="auto">
          <a:xfrm>
            <a:off x="0" y="0"/>
            <a:ext cx="3803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Rejection Example:</a:t>
            </a:r>
          </a:p>
        </p:txBody>
      </p:sp>
      <p:sp>
        <p:nvSpPr>
          <p:cNvPr id="553988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53989" name="Line 5"/>
          <p:cNvSpPr>
            <a:spLocks noChangeShapeType="1"/>
          </p:cNvSpPr>
          <p:nvPr/>
        </p:nvSpPr>
        <p:spPr bwMode="auto">
          <a:xfrm flipV="1">
            <a:off x="549275" y="232251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3990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0</a:t>
            </a:r>
          </a:p>
        </p:txBody>
      </p: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7467600" y="2362200"/>
            <a:ext cx="91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3992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43017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8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994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3995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3997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3022" name="Object 14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9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3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0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00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4002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3028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1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05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4006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4007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4009" name="Oval 25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4010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4011" name="Rectangle 27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4012" name="Line 28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4013" name="Line 29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4014" name="Line 30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3039" name="Object 31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2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40" name="Object 33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3" name="Equation" r:id="rId13" imgW="254000" imgH="355600" progId="Equation.3">
                  <p:embed/>
                </p:oleObj>
              </mc:Choice>
              <mc:Fallback>
                <p:oleObj name="Equation" r:id="rId13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41" name="Object 34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4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42" name="Object 35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5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20" name="Line 36"/>
          <p:cNvSpPr>
            <a:spLocks noChangeShapeType="1"/>
          </p:cNvSpPr>
          <p:nvPr/>
        </p:nvSpPr>
        <p:spPr bwMode="auto">
          <a:xfrm flipH="1">
            <a:off x="8382000" y="2667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6" name="Equation" r:id="rId19" imgW="583920" imgH="406080" progId="Equation.3">
                  <p:embed/>
                </p:oleObj>
              </mc:Choice>
              <mc:Fallback>
                <p:oleObj name="Equation" r:id="rId19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7" name="Equation" r:id="rId21" imgW="583920" imgH="406080" progId="Equation.3">
                  <p:embed/>
                </p:oleObj>
              </mc:Choice>
              <mc:Fallback>
                <p:oleObj name="Equation" r:id="rId21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8" name="Equation" r:id="rId23" imgW="533160" imgH="164880" progId="Equation.3">
                  <p:embed/>
                </p:oleObj>
              </mc:Choice>
              <mc:Fallback>
                <p:oleObj name="Equation" r:id="rId23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9" name="Equation" r:id="rId25" imgW="520560" imgH="203040" progId="Equation.3">
                  <p:embed/>
                </p:oleObj>
              </mc:Choice>
              <mc:Fallback>
                <p:oleObj name="Equation" r:id="rId25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Oval 2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11" name="Oval 3"/>
          <p:cNvSpPr>
            <a:spLocks noChangeArrowheads="1"/>
          </p:cNvSpPr>
          <p:nvPr/>
        </p:nvSpPr>
        <p:spPr bwMode="auto">
          <a:xfrm>
            <a:off x="304800" y="35052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16" name="Text Box 8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55020" name="Line 12"/>
          <p:cNvSpPr>
            <a:spLocks noChangeShapeType="1"/>
          </p:cNvSpPr>
          <p:nvPr/>
        </p:nvSpPr>
        <p:spPr bwMode="auto">
          <a:xfrm flipV="1">
            <a:off x="9906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21" name="Text Box 13"/>
          <p:cNvSpPr txBox="1">
            <a:spLocks noChangeArrowheads="1"/>
          </p:cNvSpPr>
          <p:nvPr/>
        </p:nvSpPr>
        <p:spPr bwMode="auto">
          <a:xfrm>
            <a:off x="4130675" y="112713"/>
            <a:ext cx="14176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1</a:t>
            </a:r>
          </a:p>
        </p:txBody>
      </p:sp>
      <p:sp>
        <p:nvSpPr>
          <p:cNvPr id="555022" name="Rectangle 14"/>
          <p:cNvSpPr>
            <a:spLocks noChangeArrowheads="1"/>
          </p:cNvSpPr>
          <p:nvPr/>
        </p:nvSpPr>
        <p:spPr bwMode="auto">
          <a:xfrm>
            <a:off x="7467600" y="1828800"/>
            <a:ext cx="914400" cy="1179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23" name="Text Box 15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44041" name="Object 16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3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25" name="Line 17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26" name="Text Box 18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28" name="Oval 20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4046" name="Object 21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4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7" name="Object 22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5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31" name="Freeform 23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5033" name="Text Box 25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4052" name="Object 27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6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36" name="Line 28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37" name="Line 29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38" name="Freeform 30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5040" name="Oval 32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41" name="Oval 33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42" name="Line 34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4060" name="Object 35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7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45" name="Rectangle 37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46" name="Line 38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47" name="Line 39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5048" name="Line 40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4065" name="Object 41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8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66" name="Object 42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9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67" name="Object 43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0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68" name="Object 44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1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53" name="Line 45"/>
          <p:cNvSpPr>
            <a:spLocks noChangeShapeType="1"/>
          </p:cNvSpPr>
          <p:nvPr/>
        </p:nvSpPr>
        <p:spPr bwMode="auto">
          <a:xfrm flipH="1">
            <a:off x="8382000" y="2209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2" name="Equation" r:id="rId21" imgW="583920" imgH="406080" progId="Equation.3">
                  <p:embed/>
                </p:oleObj>
              </mc:Choice>
              <mc:Fallback>
                <p:oleObj name="Equation" r:id="rId21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3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4" name="Equation" r:id="rId25" imgW="533160" imgH="164880" progId="Equation.3">
                  <p:embed/>
                </p:oleObj>
              </mc:Choice>
              <mc:Fallback>
                <p:oleObj name="Equation" r:id="rId25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5" name="Equation" r:id="rId27" imgW="520560" imgH="203040" progId="Equation.3">
                  <p:embed/>
                </p:oleObj>
              </mc:Choice>
              <mc:Fallback>
                <p:oleObj name="Equation" r:id="rId27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Oval 2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35" name="Oval 3"/>
          <p:cNvSpPr>
            <a:spLocks noChangeArrowheads="1"/>
          </p:cNvSpPr>
          <p:nvPr/>
        </p:nvSpPr>
        <p:spPr bwMode="auto">
          <a:xfrm>
            <a:off x="304800" y="41148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36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56037" name="Line 5"/>
          <p:cNvSpPr>
            <a:spLocks noChangeShapeType="1"/>
          </p:cNvSpPr>
          <p:nvPr/>
        </p:nvSpPr>
        <p:spPr bwMode="auto">
          <a:xfrm flipV="1">
            <a:off x="16764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38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2</a:t>
            </a:r>
          </a:p>
        </p:txBody>
      </p:sp>
      <p:sp>
        <p:nvSpPr>
          <p:cNvPr id="556039" name="Rectangle 7"/>
          <p:cNvSpPr>
            <a:spLocks noChangeArrowheads="1"/>
          </p:cNvSpPr>
          <p:nvPr/>
        </p:nvSpPr>
        <p:spPr bwMode="auto">
          <a:xfrm>
            <a:off x="7467600" y="1219200"/>
            <a:ext cx="914400" cy="178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40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45065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8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42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43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45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5070" name="Object 14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9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1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0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48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6050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5076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1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53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54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55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6057" name="Oval 25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58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59" name="Line 27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5084" name="Object 28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2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69" name="Line 37"/>
          <p:cNvSpPr>
            <a:spLocks noChangeShapeType="1"/>
          </p:cNvSpPr>
          <p:nvPr/>
        </p:nvSpPr>
        <p:spPr bwMode="auto">
          <a:xfrm>
            <a:off x="7467600" y="1828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5086" name="Object 38"/>
          <p:cNvGraphicFramePr>
            <a:graphicFrameLocks noChangeAspect="1"/>
          </p:cNvGraphicFramePr>
          <p:nvPr/>
        </p:nvGraphicFramePr>
        <p:xfrm>
          <a:off x="7848600" y="1371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3" name="Equation" r:id="rId13" imgW="254000" imgH="355600" progId="Equation.3">
                  <p:embed/>
                </p:oleObj>
              </mc:Choice>
              <mc:Fallback>
                <p:oleObj name="Equation" r:id="rId13" imgW="254000" imgH="355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371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71" name="Rectangle 39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72" name="Line 40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73" name="Line 41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6074" name="Line 42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5091" name="Object 43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4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92" name="Object 44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5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93" name="Object 45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6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94" name="Object 46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7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79" name="Line 47"/>
          <p:cNvSpPr>
            <a:spLocks noChangeShapeType="1"/>
          </p:cNvSpPr>
          <p:nvPr/>
        </p:nvSpPr>
        <p:spPr bwMode="auto">
          <a:xfrm flipH="1">
            <a:off x="8382000" y="1524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8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9" name="Equation" r:id="rId25" imgW="583920" imgH="406080" progId="Equation.3">
                  <p:embed/>
                </p:oleObj>
              </mc:Choice>
              <mc:Fallback>
                <p:oleObj name="Equation" r:id="rId25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0" name="Equation" r:id="rId27" imgW="533160" imgH="164880" progId="Equation.3">
                  <p:embed/>
                </p:oleObj>
              </mc:Choice>
              <mc:Fallback>
                <p:oleObj name="Equation" r:id="rId27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1" name="Equation" r:id="rId29" imgW="520560" imgH="203040" progId="Equation.3">
                  <p:embed/>
                </p:oleObj>
              </mc:Choice>
              <mc:Fallback>
                <p:oleObj name="Equation" r:id="rId29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Oval 2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59" name="Oval 3"/>
          <p:cNvSpPr>
            <a:spLocks noChangeArrowheads="1"/>
          </p:cNvSpPr>
          <p:nvPr/>
        </p:nvSpPr>
        <p:spPr bwMode="auto">
          <a:xfrm>
            <a:off x="1828800" y="56388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60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57061" name="Line 5"/>
          <p:cNvSpPr>
            <a:spLocks noChangeShapeType="1"/>
          </p:cNvSpPr>
          <p:nvPr/>
        </p:nvSpPr>
        <p:spPr bwMode="auto">
          <a:xfrm flipV="1">
            <a:off x="16764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62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3</a:t>
            </a:r>
          </a:p>
        </p:txBody>
      </p:sp>
      <p:sp>
        <p:nvSpPr>
          <p:cNvPr id="557063" name="Rectangle 7"/>
          <p:cNvSpPr>
            <a:spLocks noChangeArrowheads="1"/>
          </p:cNvSpPr>
          <p:nvPr/>
        </p:nvSpPr>
        <p:spPr bwMode="auto">
          <a:xfrm>
            <a:off x="7467600" y="1219200"/>
            <a:ext cx="914400" cy="178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64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46089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4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7066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67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69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6094" name="Object 14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5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5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6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7072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7074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6100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7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7077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78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79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7081" name="Oval 25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82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83" name="Line 27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6108" name="Object 28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8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7093" name="Line 37"/>
          <p:cNvSpPr>
            <a:spLocks noChangeShapeType="1"/>
          </p:cNvSpPr>
          <p:nvPr/>
        </p:nvSpPr>
        <p:spPr bwMode="auto">
          <a:xfrm>
            <a:off x="7467600" y="1828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6110" name="Object 38"/>
          <p:cNvGraphicFramePr>
            <a:graphicFrameLocks noChangeAspect="1"/>
          </p:cNvGraphicFramePr>
          <p:nvPr/>
        </p:nvGraphicFramePr>
        <p:xfrm>
          <a:off x="7848600" y="1371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9" name="Equation" r:id="rId13" imgW="254000" imgH="355600" progId="Equation.3">
                  <p:embed/>
                </p:oleObj>
              </mc:Choice>
              <mc:Fallback>
                <p:oleObj name="Equation" r:id="rId13" imgW="254000" imgH="355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371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7095" name="Line 39"/>
          <p:cNvSpPr>
            <a:spLocks noChangeShapeType="1"/>
          </p:cNvSpPr>
          <p:nvPr/>
        </p:nvSpPr>
        <p:spPr bwMode="auto">
          <a:xfrm flipH="1">
            <a:off x="2895600" y="3200400"/>
            <a:ext cx="9144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96" name="Text Box 40"/>
          <p:cNvSpPr txBox="1">
            <a:spLocks noChangeArrowheads="1"/>
          </p:cNvSpPr>
          <p:nvPr/>
        </p:nvSpPr>
        <p:spPr bwMode="auto">
          <a:xfrm>
            <a:off x="3505200" y="1981200"/>
            <a:ext cx="3546475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Guess the middle 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of string</a:t>
            </a:r>
          </a:p>
        </p:txBody>
      </p:sp>
      <p:sp>
        <p:nvSpPr>
          <p:cNvPr id="557097" name="Rectangle 41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98" name="Line 42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099" name="Line 43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7100" name="Line 44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6117" name="Object 45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60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18" name="Object 46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61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19" name="Object 47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62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20" name="Object 48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63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7105" name="Line 49"/>
          <p:cNvSpPr>
            <a:spLocks noChangeShapeType="1"/>
          </p:cNvSpPr>
          <p:nvPr/>
        </p:nvSpPr>
        <p:spPr bwMode="auto">
          <a:xfrm flipH="1">
            <a:off x="8382000" y="1524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64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65" name="Equation" r:id="rId25" imgW="583920" imgH="406080" progId="Equation.3">
                  <p:embed/>
                </p:oleObj>
              </mc:Choice>
              <mc:Fallback>
                <p:oleObj name="Equation" r:id="rId25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66" name="Equation" r:id="rId27" imgW="533160" imgH="164880" progId="Equation.3">
                  <p:embed/>
                </p:oleObj>
              </mc:Choice>
              <mc:Fallback>
                <p:oleObj name="Equation" r:id="rId27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67" name="Equation" r:id="rId29" imgW="520560" imgH="203040" progId="Equation.3">
                  <p:embed/>
                </p:oleObj>
              </mc:Choice>
              <mc:Fallback>
                <p:oleObj name="Equation" r:id="rId29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Oval 2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083" name="Oval 3"/>
          <p:cNvSpPr>
            <a:spLocks noChangeArrowheads="1"/>
          </p:cNvSpPr>
          <p:nvPr/>
        </p:nvSpPr>
        <p:spPr bwMode="auto">
          <a:xfrm>
            <a:off x="3886200" y="42672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084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58085" name="Line 5"/>
          <p:cNvSpPr>
            <a:spLocks noChangeShapeType="1"/>
          </p:cNvSpPr>
          <p:nvPr/>
        </p:nvSpPr>
        <p:spPr bwMode="auto">
          <a:xfrm flipV="1">
            <a:off x="23622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086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4</a:t>
            </a:r>
          </a:p>
        </p:txBody>
      </p:sp>
      <p:sp>
        <p:nvSpPr>
          <p:cNvPr id="558087" name="Rectangle 7"/>
          <p:cNvSpPr>
            <a:spLocks noChangeArrowheads="1"/>
          </p:cNvSpPr>
          <p:nvPr/>
        </p:nvSpPr>
        <p:spPr bwMode="auto">
          <a:xfrm>
            <a:off x="7467600" y="1219200"/>
            <a:ext cx="914400" cy="178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088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47113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8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8090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091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093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7118" name="Object 14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9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9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0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8096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8098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7124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1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8101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102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103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8105" name="Oval 25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106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107" name="Line 27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7132" name="Object 28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2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8117" name="Line 37"/>
          <p:cNvSpPr>
            <a:spLocks noChangeShapeType="1"/>
          </p:cNvSpPr>
          <p:nvPr/>
        </p:nvSpPr>
        <p:spPr bwMode="auto">
          <a:xfrm>
            <a:off x="7467600" y="1828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7134" name="Object 38"/>
          <p:cNvGraphicFramePr>
            <a:graphicFrameLocks noChangeAspect="1"/>
          </p:cNvGraphicFramePr>
          <p:nvPr/>
        </p:nvGraphicFramePr>
        <p:xfrm>
          <a:off x="7848600" y="1371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3" name="Equation" r:id="rId13" imgW="254000" imgH="355600" progId="Equation.3">
                  <p:embed/>
                </p:oleObj>
              </mc:Choice>
              <mc:Fallback>
                <p:oleObj name="Equation" r:id="rId13" imgW="254000" imgH="355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371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8119" name="Line 39"/>
          <p:cNvSpPr>
            <a:spLocks noChangeShapeType="1"/>
          </p:cNvSpPr>
          <p:nvPr/>
        </p:nvSpPr>
        <p:spPr bwMode="auto">
          <a:xfrm>
            <a:off x="7467600" y="12192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120" name="Line 40"/>
          <p:cNvSpPr>
            <a:spLocks noChangeShapeType="1"/>
          </p:cNvSpPr>
          <p:nvPr/>
        </p:nvSpPr>
        <p:spPr bwMode="auto">
          <a:xfrm flipH="1">
            <a:off x="7467600" y="12192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121" name="Rectangle 41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122" name="Line 42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123" name="Line 43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8124" name="Line 44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7141" name="Object 45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4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42" name="Object 46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5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43" name="Object 47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6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44" name="Object 48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7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8129" name="Line 49"/>
          <p:cNvSpPr>
            <a:spLocks noChangeShapeType="1"/>
          </p:cNvSpPr>
          <p:nvPr/>
        </p:nvSpPr>
        <p:spPr bwMode="auto">
          <a:xfrm flipH="1">
            <a:off x="8382000" y="2133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8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9" name="Equation" r:id="rId25" imgW="583920" imgH="406080" progId="Equation.3">
                  <p:embed/>
                </p:oleObj>
              </mc:Choice>
              <mc:Fallback>
                <p:oleObj name="Equation" r:id="rId25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0" name="Equation" r:id="rId27" imgW="533160" imgH="164880" progId="Equation.3">
                  <p:embed/>
                </p:oleObj>
              </mc:Choice>
              <mc:Fallback>
                <p:oleObj name="Equation" r:id="rId27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1" name="Equation" r:id="rId29" imgW="520560" imgH="203040" progId="Equation.3">
                  <p:embed/>
                </p:oleObj>
              </mc:Choice>
              <mc:Fallback>
                <p:oleObj name="Equation" r:id="rId29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Oval 2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08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59109" name="Line 5"/>
          <p:cNvSpPr>
            <a:spLocks noChangeShapeType="1"/>
          </p:cNvSpPr>
          <p:nvPr/>
        </p:nvSpPr>
        <p:spPr bwMode="auto">
          <a:xfrm flipV="1">
            <a:off x="31242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10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5</a:t>
            </a:r>
          </a:p>
        </p:txBody>
      </p:sp>
      <p:sp>
        <p:nvSpPr>
          <p:cNvPr id="559111" name="Rectangle 7"/>
          <p:cNvSpPr>
            <a:spLocks noChangeArrowheads="1"/>
          </p:cNvSpPr>
          <p:nvPr/>
        </p:nvSpPr>
        <p:spPr bwMode="auto">
          <a:xfrm>
            <a:off x="7467600" y="1828800"/>
            <a:ext cx="914400" cy="1179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12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48136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0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14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15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17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8141" name="Object 14"/>
          <p:cNvGraphicFramePr>
            <a:graphicFrameLocks noChangeAspect="1"/>
          </p:cNvGraphicFramePr>
          <p:nvPr/>
        </p:nvGraphicFramePr>
        <p:xfrm>
          <a:off x="4672013" y="6045200"/>
          <a:ext cx="406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1" name="Equation" r:id="rId5" imgW="406224" imgH="571252" progId="Equation.3">
                  <p:embed/>
                </p:oleObj>
              </mc:Choice>
              <mc:Fallback>
                <p:oleObj name="Equation" r:id="rId5" imgW="406224" imgH="57125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2013" y="6045200"/>
                        <a:ext cx="4064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2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2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20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9122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8147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3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25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26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27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59129" name="Oval 25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30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39" name="Line 35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8155" name="Object 36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4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43" name="Rectangle 39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44" name="Line 40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45" name="Line 41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59146" name="Line 42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8160" name="Object 43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5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61" name="Object 44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6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62" name="Object 45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7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63" name="Object 46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8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51" name="Text Box 47"/>
          <p:cNvSpPr txBox="1">
            <a:spLocks noChangeArrowheads="1"/>
          </p:cNvSpPr>
          <p:nvPr/>
        </p:nvSpPr>
        <p:spPr bwMode="auto">
          <a:xfrm>
            <a:off x="2743200" y="685800"/>
            <a:ext cx="624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There is no possible transition.</a:t>
            </a:r>
          </a:p>
        </p:txBody>
      </p:sp>
      <p:sp>
        <p:nvSpPr>
          <p:cNvPr id="559152" name="Text Box 48"/>
          <p:cNvSpPr txBox="1">
            <a:spLocks noChangeArrowheads="1"/>
          </p:cNvSpPr>
          <p:nvPr/>
        </p:nvSpPr>
        <p:spPr bwMode="auto">
          <a:xfrm>
            <a:off x="3962400" y="1676400"/>
            <a:ext cx="3200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 is not consumed</a:t>
            </a:r>
          </a:p>
        </p:txBody>
      </p:sp>
      <p:sp>
        <p:nvSpPr>
          <p:cNvPr id="559153" name="Line 49"/>
          <p:cNvSpPr>
            <a:spLocks noChangeShapeType="1"/>
          </p:cNvSpPr>
          <p:nvPr/>
        </p:nvSpPr>
        <p:spPr bwMode="auto">
          <a:xfrm flipH="1">
            <a:off x="8382000" y="2133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9" name="Equation" r:id="rId21" imgW="583920" imgH="406080" progId="Equation.3">
                  <p:embed/>
                </p:oleObj>
              </mc:Choice>
              <mc:Fallback>
                <p:oleObj name="Equation" r:id="rId21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00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01" name="Equation" r:id="rId25" imgW="533160" imgH="164880" progId="Equation.3">
                  <p:embed/>
                </p:oleObj>
              </mc:Choice>
              <mc:Fallback>
                <p:oleObj name="Equation" r:id="rId25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02" name="Equation" r:id="rId27" imgW="520560" imgH="203040" progId="Equation.3">
                  <p:embed/>
                </p:oleObj>
              </mc:Choice>
              <mc:Fallback>
                <p:oleObj name="Equation" r:id="rId27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Oval 2"/>
          <p:cNvSpPr>
            <a:spLocks noChangeArrowheads="1"/>
          </p:cNvSpPr>
          <p:nvPr/>
        </p:nvSpPr>
        <p:spPr bwMode="auto">
          <a:xfrm>
            <a:off x="1066800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0" y="0"/>
            <a:ext cx="7165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Another computation on same string:</a:t>
            </a:r>
          </a:p>
        </p:txBody>
      </p:sp>
      <p:sp>
        <p:nvSpPr>
          <p:cNvPr id="562180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62181" name="Line 5"/>
          <p:cNvSpPr>
            <a:spLocks noChangeShapeType="1"/>
          </p:cNvSpPr>
          <p:nvPr/>
        </p:nvSpPr>
        <p:spPr bwMode="auto">
          <a:xfrm flipV="1">
            <a:off x="549275" y="232251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182" name="Text Box 6"/>
          <p:cNvSpPr txBox="1">
            <a:spLocks noChangeArrowheads="1"/>
          </p:cNvSpPr>
          <p:nvPr/>
        </p:nvSpPr>
        <p:spPr bwMode="auto">
          <a:xfrm>
            <a:off x="4038600" y="91440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0</a:t>
            </a:r>
          </a:p>
        </p:txBody>
      </p:sp>
      <p:sp>
        <p:nvSpPr>
          <p:cNvPr id="562183" name="Rectangle 7"/>
          <p:cNvSpPr>
            <a:spLocks noChangeArrowheads="1"/>
          </p:cNvSpPr>
          <p:nvPr/>
        </p:nvSpPr>
        <p:spPr bwMode="auto">
          <a:xfrm>
            <a:off x="7467600" y="2362200"/>
            <a:ext cx="91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184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49161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06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86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187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189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9166" name="Object 14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07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7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08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92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2194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9172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09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97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198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199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2201" name="Oval 25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202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203" name="Rectangle 27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204" name="Line 28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205" name="Line 29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2206" name="Line 30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49183" name="Object 31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0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4" name="Object 32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1" name="Equation" r:id="rId13" imgW="254000" imgH="355600" progId="Equation.3">
                  <p:embed/>
                </p:oleObj>
              </mc:Choice>
              <mc:Fallback>
                <p:oleObj name="Equation" r:id="rId13" imgW="254000" imgH="355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5" name="Object 33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2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6" name="Object 34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3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211" name="Line 35"/>
          <p:cNvSpPr>
            <a:spLocks noChangeShapeType="1"/>
          </p:cNvSpPr>
          <p:nvPr/>
        </p:nvSpPr>
        <p:spPr bwMode="auto">
          <a:xfrm flipH="1">
            <a:off x="8382000" y="2667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4" name="Equation" r:id="rId19" imgW="583920" imgH="406080" progId="Equation.3">
                  <p:embed/>
                </p:oleObj>
              </mc:Choice>
              <mc:Fallback>
                <p:oleObj name="Equation" r:id="rId19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5" name="Equation" r:id="rId21" imgW="583920" imgH="406080" progId="Equation.3">
                  <p:embed/>
                </p:oleObj>
              </mc:Choice>
              <mc:Fallback>
                <p:oleObj name="Equation" r:id="rId21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6" name="Equation" r:id="rId23" imgW="533160" imgH="164880" progId="Equation.3">
                  <p:embed/>
                </p:oleObj>
              </mc:Choice>
              <mc:Fallback>
                <p:oleObj name="Equation" r:id="rId23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7" name="Equation" r:id="rId25" imgW="520560" imgH="203040" progId="Equation.3">
                  <p:embed/>
                </p:oleObj>
              </mc:Choice>
              <mc:Fallback>
                <p:oleObj name="Equation" r:id="rId25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Oval 2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03" name="Oval 3"/>
          <p:cNvSpPr>
            <a:spLocks noChangeArrowheads="1"/>
          </p:cNvSpPr>
          <p:nvPr/>
        </p:nvSpPr>
        <p:spPr bwMode="auto">
          <a:xfrm>
            <a:off x="304800" y="35052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04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63205" name="Line 5"/>
          <p:cNvSpPr>
            <a:spLocks noChangeShapeType="1"/>
          </p:cNvSpPr>
          <p:nvPr/>
        </p:nvSpPr>
        <p:spPr bwMode="auto">
          <a:xfrm flipV="1">
            <a:off x="9906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06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176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1</a:t>
            </a:r>
          </a:p>
        </p:txBody>
      </p:sp>
      <p:sp>
        <p:nvSpPr>
          <p:cNvPr id="563207" name="Rectangle 7"/>
          <p:cNvSpPr>
            <a:spLocks noChangeArrowheads="1"/>
          </p:cNvSpPr>
          <p:nvPr/>
        </p:nvSpPr>
        <p:spPr bwMode="auto">
          <a:xfrm>
            <a:off x="7467600" y="1828800"/>
            <a:ext cx="914400" cy="1179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08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50185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7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10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11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13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0190" name="Object 14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8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1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9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16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3218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0196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0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21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22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23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3225" name="Oval 25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26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27" name="Line 27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0204" name="Object 28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1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29" name="Rectangle 29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30" name="Line 30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31" name="Line 31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3232" name="Line 32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0209" name="Object 33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2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0" name="Object 34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3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1" name="Object 35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4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2" name="Object 36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5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37" name="Line 37"/>
          <p:cNvSpPr>
            <a:spLocks noChangeShapeType="1"/>
          </p:cNvSpPr>
          <p:nvPr/>
        </p:nvSpPr>
        <p:spPr bwMode="auto">
          <a:xfrm flipH="1">
            <a:off x="8382000" y="2133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6" name="Equation" r:id="rId21" imgW="583920" imgH="406080" progId="Equation.3">
                  <p:embed/>
                </p:oleObj>
              </mc:Choice>
              <mc:Fallback>
                <p:oleObj name="Equation" r:id="rId21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7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8" name="Equation" r:id="rId25" imgW="533160" imgH="164880" progId="Equation.3">
                  <p:embed/>
                </p:oleObj>
              </mc:Choice>
              <mc:Fallback>
                <p:oleObj name="Equation" r:id="rId25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9" name="Equation" r:id="rId27" imgW="520560" imgH="203040" progId="Equation.3">
                  <p:embed/>
                </p:oleObj>
              </mc:Choice>
              <mc:Fallback>
                <p:oleObj name="Equation" r:id="rId27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Oval 2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27" name="Oval 3"/>
          <p:cNvSpPr>
            <a:spLocks noChangeArrowheads="1"/>
          </p:cNvSpPr>
          <p:nvPr/>
        </p:nvSpPr>
        <p:spPr bwMode="auto">
          <a:xfrm>
            <a:off x="304800" y="41148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64229" name="Line 5"/>
          <p:cNvSpPr>
            <a:spLocks noChangeShapeType="1"/>
          </p:cNvSpPr>
          <p:nvPr/>
        </p:nvSpPr>
        <p:spPr bwMode="auto">
          <a:xfrm flipV="1">
            <a:off x="16764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2</a:t>
            </a:r>
          </a:p>
        </p:txBody>
      </p:sp>
      <p:sp>
        <p:nvSpPr>
          <p:cNvPr id="564231" name="Rectangle 7"/>
          <p:cNvSpPr>
            <a:spLocks noChangeArrowheads="1"/>
          </p:cNvSpPr>
          <p:nvPr/>
        </p:nvSpPr>
        <p:spPr bwMode="auto">
          <a:xfrm>
            <a:off x="7467600" y="1219200"/>
            <a:ext cx="914400" cy="178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32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51209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2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34" name="Line 10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35" name="Text Box 11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37" name="Oval 13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1214" name="Object 14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3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5" name="Object 15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4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40" name="Freeform 16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4242" name="Text Box 18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1220" name="Object 20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5" name="Equation" r:id="rId9" imgW="444500" imgH="469900" progId="Equation.3">
                  <p:embed/>
                </p:oleObj>
              </mc:Choice>
              <mc:Fallback>
                <p:oleObj name="Equation" r:id="rId9" imgW="4445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45" name="Line 21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46" name="Line 22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47" name="Freeform 23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4249" name="Oval 25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50" name="Oval 26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51" name="Line 27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1228" name="Object 28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6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53" name="Line 29"/>
          <p:cNvSpPr>
            <a:spLocks noChangeShapeType="1"/>
          </p:cNvSpPr>
          <p:nvPr/>
        </p:nvSpPr>
        <p:spPr bwMode="auto">
          <a:xfrm>
            <a:off x="7467600" y="1828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1230" name="Object 30"/>
          <p:cNvGraphicFramePr>
            <a:graphicFrameLocks noChangeAspect="1"/>
          </p:cNvGraphicFramePr>
          <p:nvPr/>
        </p:nvGraphicFramePr>
        <p:xfrm>
          <a:off x="7848600" y="1371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7" name="Equation" r:id="rId13" imgW="254000" imgH="355600" progId="Equation.3">
                  <p:embed/>
                </p:oleObj>
              </mc:Choice>
              <mc:Fallback>
                <p:oleObj name="Equation" r:id="rId13" imgW="254000" imgH="3556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371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55" name="Rectangle 31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56" name="Line 32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57" name="Line 33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4258" name="Line 34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1235" name="Object 35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8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6" name="Object 36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9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7" name="Object 37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0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8" name="Object 38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1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63" name="Line 39"/>
          <p:cNvSpPr>
            <a:spLocks noChangeShapeType="1"/>
          </p:cNvSpPr>
          <p:nvPr/>
        </p:nvSpPr>
        <p:spPr bwMode="auto">
          <a:xfrm flipH="1">
            <a:off x="8382000" y="1524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2" name="Equation" r:id="rId23" imgW="583920" imgH="406080" progId="Equation.3">
                  <p:embed/>
                </p:oleObj>
              </mc:Choice>
              <mc:Fallback>
                <p:oleObj name="Equation" r:id="rId23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3" name="Equation" r:id="rId25" imgW="583920" imgH="406080" progId="Equation.3">
                  <p:embed/>
                </p:oleObj>
              </mc:Choice>
              <mc:Fallback>
                <p:oleObj name="Equation" r:id="rId25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4" name="Equation" r:id="rId27" imgW="533160" imgH="164880" progId="Equation.3">
                  <p:embed/>
                </p:oleObj>
              </mc:Choice>
              <mc:Fallback>
                <p:oleObj name="Equation" r:id="rId27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5" name="Equation" r:id="rId29" imgW="520560" imgH="203040" progId="Equation.3">
                  <p:embed/>
                </p:oleObj>
              </mc:Choice>
              <mc:Fallback>
                <p:oleObj name="Equation" r:id="rId29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6" name="Text Box 4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66277" name="Line 5"/>
          <p:cNvSpPr>
            <a:spLocks noChangeShapeType="1"/>
          </p:cNvSpPr>
          <p:nvPr/>
        </p:nvSpPr>
        <p:spPr bwMode="auto">
          <a:xfrm flipV="1">
            <a:off x="23622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3</a:t>
            </a:r>
          </a:p>
        </p:txBody>
      </p:sp>
      <p:sp>
        <p:nvSpPr>
          <p:cNvPr id="566279" name="Rectangle 7"/>
          <p:cNvSpPr>
            <a:spLocks noChangeArrowheads="1"/>
          </p:cNvSpPr>
          <p:nvPr/>
        </p:nvSpPr>
        <p:spPr bwMode="auto">
          <a:xfrm>
            <a:off x="7467600" y="609600"/>
            <a:ext cx="914400" cy="2398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280" name="Text Box 8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52231" name="Object 9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7"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299" name="Line 27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2233" name="Object 28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8" name="Equation" r:id="rId5" imgW="254000" imgH="254000" progId="Equation.3">
                  <p:embed/>
                </p:oleObj>
              </mc:Choice>
              <mc:Fallback>
                <p:oleObj name="Equation" r:id="rId5" imgW="254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301" name="Line 29"/>
          <p:cNvSpPr>
            <a:spLocks noChangeShapeType="1"/>
          </p:cNvSpPr>
          <p:nvPr/>
        </p:nvSpPr>
        <p:spPr bwMode="auto">
          <a:xfrm>
            <a:off x="7467600" y="1828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2235" name="Object 30"/>
          <p:cNvGraphicFramePr>
            <a:graphicFrameLocks noChangeAspect="1"/>
          </p:cNvGraphicFramePr>
          <p:nvPr/>
        </p:nvGraphicFramePr>
        <p:xfrm>
          <a:off x="7848600" y="1371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9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371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305" name="Rectangle 33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306" name="Line 34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307" name="Line 35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308" name="Line 36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2240" name="Object 37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0" name="Equation" r:id="rId9" imgW="254000" imgH="254000" progId="Equation.3">
                  <p:embed/>
                </p:oleObj>
              </mc:Choice>
              <mc:Fallback>
                <p:oleObj name="Equation" r:id="rId9" imgW="254000" imgH="2540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1" name="Object 38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1" name="Equation" r:id="rId11" imgW="254000" imgH="355600" progId="Equation.3">
                  <p:embed/>
                </p:oleObj>
              </mc:Choice>
              <mc:Fallback>
                <p:oleObj name="Equation" r:id="rId11" imgW="254000" imgH="355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2" name="Object 39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2" name="Equation" r:id="rId13" imgW="254000" imgH="355600" progId="Equation.3">
                  <p:embed/>
                </p:oleObj>
              </mc:Choice>
              <mc:Fallback>
                <p:oleObj name="Equation" r:id="rId13" imgW="254000" imgH="3556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3" name="Object 40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3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313" name="Oval 41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314" name="Oval 42"/>
          <p:cNvSpPr>
            <a:spLocks noChangeArrowheads="1"/>
          </p:cNvSpPr>
          <p:nvPr/>
        </p:nvSpPr>
        <p:spPr bwMode="auto">
          <a:xfrm>
            <a:off x="304800" y="41148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315" name="Line 43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316" name="Text Box 44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318" name="Oval 46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2250" name="Object 47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4" name="Equation" r:id="rId17" imgW="381000" imgH="457200" progId="Equation.3">
                  <p:embed/>
                </p:oleObj>
              </mc:Choice>
              <mc:Fallback>
                <p:oleObj name="Equation" r:id="rId17" imgW="381000" imgH="4572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51" name="Object 48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5" name="Equation" r:id="rId19" imgW="431800" imgH="457200" progId="Equation.3">
                  <p:embed/>
                </p:oleObj>
              </mc:Choice>
              <mc:Fallback>
                <p:oleObj name="Equation" r:id="rId19" imgW="431800" imgH="4572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321" name="Freeform 49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6323" name="Text Box 51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2256" name="Object 53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6" name="Equation" r:id="rId21" imgW="444500" imgH="469900" progId="Equation.3">
                  <p:embed/>
                </p:oleObj>
              </mc:Choice>
              <mc:Fallback>
                <p:oleObj name="Equation" r:id="rId21" imgW="444500" imgH="46990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326" name="Line 54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327" name="Line 55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328" name="Freeform 56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6330" name="Oval 58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331" name="Oval 59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6332" name="Line 60"/>
          <p:cNvSpPr>
            <a:spLocks noChangeShapeType="1"/>
          </p:cNvSpPr>
          <p:nvPr/>
        </p:nvSpPr>
        <p:spPr bwMode="auto">
          <a:xfrm>
            <a:off x="7467600" y="1219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2264" name="Object 61"/>
          <p:cNvGraphicFramePr>
            <a:graphicFrameLocks noChangeAspect="1"/>
          </p:cNvGraphicFramePr>
          <p:nvPr/>
        </p:nvGraphicFramePr>
        <p:xfrm>
          <a:off x="7848600" y="7620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7" name="Equation" r:id="rId23" imgW="254000" imgH="355600" progId="Equation.3">
                  <p:embed/>
                </p:oleObj>
              </mc:Choice>
              <mc:Fallback>
                <p:oleObj name="Equation" r:id="rId23" imgW="254000" imgH="3556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7620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334" name="Line 62"/>
          <p:cNvSpPr>
            <a:spLocks noChangeShapeType="1"/>
          </p:cNvSpPr>
          <p:nvPr/>
        </p:nvSpPr>
        <p:spPr bwMode="auto">
          <a:xfrm flipH="1">
            <a:off x="8382000" y="914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8" name="Equation" r:id="rId25" imgW="583920" imgH="406080" progId="Equation.3">
                  <p:embed/>
                </p:oleObj>
              </mc:Choice>
              <mc:Fallback>
                <p:oleObj name="Equation" r:id="rId25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9" name="Equation" r:id="rId27" imgW="583920" imgH="406080" progId="Equation.3">
                  <p:embed/>
                </p:oleObj>
              </mc:Choice>
              <mc:Fallback>
                <p:oleObj name="Equation" r:id="rId27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0" name="Equation" r:id="rId29" imgW="533160" imgH="164880" progId="Equation.3">
                  <p:embed/>
                </p:oleObj>
              </mc:Choice>
              <mc:Fallback>
                <p:oleObj name="Equation" r:id="rId29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1" name="Equation" r:id="rId31" imgW="520560" imgH="203040" progId="Equation.3">
                  <p:embed/>
                </p:oleObj>
              </mc:Choice>
              <mc:Fallback>
                <p:oleObj name="Equation" r:id="rId31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>
                <a:ea typeface="+mj-ea"/>
              </a:rPr>
              <a:t>The States</a:t>
            </a:r>
          </a:p>
        </p:txBody>
      </p:sp>
      <p:sp>
        <p:nvSpPr>
          <p:cNvPr id="515075" name="Oval 3"/>
          <p:cNvSpPr>
            <a:spLocks noChangeArrowheads="1"/>
          </p:cNvSpPr>
          <p:nvPr/>
        </p:nvSpPr>
        <p:spPr bwMode="auto">
          <a:xfrm>
            <a:off x="3124200" y="3886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5076" name="Oval 4"/>
          <p:cNvSpPr>
            <a:spLocks noChangeArrowheads="1"/>
          </p:cNvSpPr>
          <p:nvPr/>
        </p:nvSpPr>
        <p:spPr bwMode="auto">
          <a:xfrm>
            <a:off x="5943600" y="3886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5077" name="Line 5"/>
          <p:cNvSpPr>
            <a:spLocks noChangeShapeType="1"/>
          </p:cNvSpPr>
          <p:nvPr/>
        </p:nvSpPr>
        <p:spPr bwMode="auto">
          <a:xfrm>
            <a:off x="3810000" y="42672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3276600" y="40386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386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" name="Object 7"/>
          <p:cNvGraphicFramePr>
            <a:graphicFrameLocks noChangeAspect="1"/>
          </p:cNvGraphicFramePr>
          <p:nvPr/>
        </p:nvGraphicFramePr>
        <p:xfrm>
          <a:off x="6070600" y="4038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600" y="4038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3962400" y="3810000"/>
          <a:ext cx="166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Equation" r:id="rId7" imgW="1663700" imgH="444500" progId="Equation.3">
                  <p:embed/>
                </p:oleObj>
              </mc:Choice>
              <mc:Fallback>
                <p:oleObj name="Equation" r:id="rId7" imgW="1663700" imgH="444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810000"/>
                        <a:ext cx="166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081" name="Line 9"/>
          <p:cNvSpPr>
            <a:spLocks noChangeShapeType="1"/>
          </p:cNvSpPr>
          <p:nvPr/>
        </p:nvSpPr>
        <p:spPr bwMode="auto">
          <a:xfrm>
            <a:off x="2971800" y="2819400"/>
            <a:ext cx="9906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5082" name="Text Box 10"/>
          <p:cNvSpPr txBox="1">
            <a:spLocks noChangeArrowheads="1"/>
          </p:cNvSpPr>
          <p:nvPr/>
        </p:nvSpPr>
        <p:spPr bwMode="auto">
          <a:xfrm>
            <a:off x="1752600" y="1447800"/>
            <a:ext cx="1476375" cy="13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symbol</a:t>
            </a:r>
          </a:p>
        </p:txBody>
      </p:sp>
      <p:sp>
        <p:nvSpPr>
          <p:cNvPr id="515083" name="Line 11"/>
          <p:cNvSpPr>
            <a:spLocks noChangeShapeType="1"/>
          </p:cNvSpPr>
          <p:nvPr/>
        </p:nvSpPr>
        <p:spPr bwMode="auto">
          <a:xfrm flipH="1">
            <a:off x="4648200" y="2819400"/>
            <a:ext cx="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5084" name="Text Box 12"/>
          <p:cNvSpPr txBox="1">
            <a:spLocks noChangeArrowheads="1"/>
          </p:cNvSpPr>
          <p:nvPr/>
        </p:nvSpPr>
        <p:spPr bwMode="auto">
          <a:xfrm>
            <a:off x="4191000" y="1371600"/>
            <a:ext cx="1476375" cy="13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Pop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symbol</a:t>
            </a:r>
          </a:p>
        </p:txBody>
      </p:sp>
      <p:sp>
        <p:nvSpPr>
          <p:cNvPr id="515085" name="Text Box 13"/>
          <p:cNvSpPr txBox="1">
            <a:spLocks noChangeArrowheads="1"/>
          </p:cNvSpPr>
          <p:nvPr/>
        </p:nvSpPr>
        <p:spPr bwMode="auto">
          <a:xfrm>
            <a:off x="6629400" y="1447800"/>
            <a:ext cx="1476375" cy="133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Push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symbol</a:t>
            </a:r>
          </a:p>
        </p:txBody>
      </p:sp>
      <p:sp>
        <p:nvSpPr>
          <p:cNvPr id="515086" name="Line 14"/>
          <p:cNvSpPr>
            <a:spLocks noChangeShapeType="1"/>
          </p:cNvSpPr>
          <p:nvPr/>
        </p:nvSpPr>
        <p:spPr bwMode="auto">
          <a:xfrm flipH="1">
            <a:off x="5638800" y="2819400"/>
            <a:ext cx="1066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9" name="Text Box 3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67300" name="Line 4"/>
          <p:cNvSpPr>
            <a:spLocks noChangeShapeType="1"/>
          </p:cNvSpPr>
          <p:nvPr/>
        </p:nvSpPr>
        <p:spPr bwMode="auto">
          <a:xfrm flipV="1">
            <a:off x="31242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01" name="Text Box 5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4</a:t>
            </a:r>
          </a:p>
        </p:txBody>
      </p:sp>
      <p:sp>
        <p:nvSpPr>
          <p:cNvPr id="567303" name="Text Box 7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67324" name="Rectangle 28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25" name="Line 29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26" name="Line 30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27" name="Line 31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3258" name="Object 32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2" name="Equation" r:id="rId3" imgW="254000" imgH="254000" progId="Equation.3">
                  <p:embed/>
                </p:oleObj>
              </mc:Choice>
              <mc:Fallback>
                <p:oleObj name="Equation" r:id="rId3" imgW="254000" imgH="254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33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3" name="Equation" r:id="rId5" imgW="254000" imgH="355600" progId="Equation.3">
                  <p:embed/>
                </p:oleObj>
              </mc:Choice>
              <mc:Fallback>
                <p:oleObj name="Equation" r:id="rId5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0" name="Object 34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4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1" name="Object 35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5" name="Equation" r:id="rId9" imgW="254000" imgH="355600" progId="Equation.3">
                  <p:embed/>
                </p:oleObj>
              </mc:Choice>
              <mc:Fallback>
                <p:oleObj name="Equation" r:id="rId9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333" name="Oval 37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34" name="Oval 38"/>
          <p:cNvSpPr>
            <a:spLocks noChangeArrowheads="1"/>
          </p:cNvSpPr>
          <p:nvPr/>
        </p:nvSpPr>
        <p:spPr bwMode="auto">
          <a:xfrm>
            <a:off x="304800" y="41148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35" name="Line 39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36" name="Text Box 40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38" name="Oval 42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3268" name="Object 43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6" name="Equation" r:id="rId11" imgW="381000" imgH="457200" progId="Equation.3">
                  <p:embed/>
                </p:oleObj>
              </mc:Choice>
              <mc:Fallback>
                <p:oleObj name="Equation" r:id="rId11" imgW="381000" imgH="4572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9" name="Object 44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7" name="Equation" r:id="rId13" imgW="431800" imgH="457200" progId="Equation.3">
                  <p:embed/>
                </p:oleObj>
              </mc:Choice>
              <mc:Fallback>
                <p:oleObj name="Equation" r:id="rId13" imgW="431800" imgH="4572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341" name="Freeform 45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7343" name="Text Box 47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3274" name="Object 49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8" name="Equation" r:id="rId15" imgW="444500" imgH="469900" progId="Equation.3">
                  <p:embed/>
                </p:oleObj>
              </mc:Choice>
              <mc:Fallback>
                <p:oleObj name="Equation" r:id="rId15" imgW="444500" imgH="4699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346" name="Line 50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47" name="Line 51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48" name="Freeform 52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7350" name="Oval 54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51" name="Oval 55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7352" name="Rectangle 56"/>
          <p:cNvSpPr>
            <a:spLocks noChangeArrowheads="1"/>
          </p:cNvSpPr>
          <p:nvPr/>
        </p:nvSpPr>
        <p:spPr bwMode="auto">
          <a:xfrm>
            <a:off x="7467600" y="152400"/>
            <a:ext cx="914400" cy="2855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3282" name="Object 57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9" name="Equation" r:id="rId17" imgW="228600" imgH="419100" progId="Equation.3">
                  <p:embed/>
                </p:oleObj>
              </mc:Choice>
              <mc:Fallback>
                <p:oleObj name="Equation" r:id="rId17" imgW="228600" imgH="41910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354" name="Line 58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3284" name="Object 59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0" name="Equation" r:id="rId19" imgW="254000" imgH="254000" progId="Equation.3">
                  <p:embed/>
                </p:oleObj>
              </mc:Choice>
              <mc:Fallback>
                <p:oleObj name="Equation" r:id="rId19" imgW="254000" imgH="254000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356" name="Line 60"/>
          <p:cNvSpPr>
            <a:spLocks noChangeShapeType="1"/>
          </p:cNvSpPr>
          <p:nvPr/>
        </p:nvSpPr>
        <p:spPr bwMode="auto">
          <a:xfrm>
            <a:off x="7467600" y="1828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3286" name="Object 61"/>
          <p:cNvGraphicFramePr>
            <a:graphicFrameLocks noChangeAspect="1"/>
          </p:cNvGraphicFramePr>
          <p:nvPr/>
        </p:nvGraphicFramePr>
        <p:xfrm>
          <a:off x="7848600" y="1371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1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371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358" name="Line 62"/>
          <p:cNvSpPr>
            <a:spLocks noChangeShapeType="1"/>
          </p:cNvSpPr>
          <p:nvPr/>
        </p:nvSpPr>
        <p:spPr bwMode="auto">
          <a:xfrm>
            <a:off x="7467600" y="1219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3288" name="Object 63"/>
          <p:cNvGraphicFramePr>
            <a:graphicFrameLocks noChangeAspect="1"/>
          </p:cNvGraphicFramePr>
          <p:nvPr/>
        </p:nvGraphicFramePr>
        <p:xfrm>
          <a:off x="7848600" y="7620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2" name="Equation" r:id="rId23" imgW="254000" imgH="355600" progId="Equation.3">
                  <p:embed/>
                </p:oleObj>
              </mc:Choice>
              <mc:Fallback>
                <p:oleObj name="Equation" r:id="rId23" imgW="254000" imgH="3556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7620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360" name="Line 64"/>
          <p:cNvSpPr>
            <a:spLocks noChangeShapeType="1"/>
          </p:cNvSpPr>
          <p:nvPr/>
        </p:nvSpPr>
        <p:spPr bwMode="auto">
          <a:xfrm>
            <a:off x="7467600" y="685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3290" name="Object 65"/>
          <p:cNvGraphicFramePr>
            <a:graphicFrameLocks noChangeAspect="1"/>
          </p:cNvGraphicFramePr>
          <p:nvPr/>
        </p:nvGraphicFramePr>
        <p:xfrm>
          <a:off x="7848600" y="228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3" name="Equation" r:id="rId25" imgW="254000" imgH="355600" progId="Equation.3">
                  <p:embed/>
                </p:oleObj>
              </mc:Choice>
              <mc:Fallback>
                <p:oleObj name="Equation" r:id="rId25" imgW="254000" imgH="3556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28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364" name="Line 68"/>
          <p:cNvSpPr>
            <a:spLocks noChangeShapeType="1"/>
          </p:cNvSpPr>
          <p:nvPr/>
        </p:nvSpPr>
        <p:spPr bwMode="auto">
          <a:xfrm flipH="1">
            <a:off x="8382000" y="457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4" name="Equation" r:id="rId27" imgW="583920" imgH="406080" progId="Equation.3">
                  <p:embed/>
                </p:oleObj>
              </mc:Choice>
              <mc:Fallback>
                <p:oleObj name="Equation" r:id="rId27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5" name="Equation" r:id="rId29" imgW="583920" imgH="406080" progId="Equation.3">
                  <p:embed/>
                </p:oleObj>
              </mc:Choice>
              <mc:Fallback>
                <p:oleObj name="Equation" r:id="rId29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6" name="Equation" r:id="rId31" imgW="533160" imgH="164880" progId="Equation.3">
                  <p:embed/>
                </p:oleObj>
              </mc:Choice>
              <mc:Fallback>
                <p:oleObj name="Equation" r:id="rId31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" name="Equation" r:id="rId33" imgW="520560" imgH="203040" progId="Equation.3">
                  <p:embed/>
                </p:oleObj>
              </mc:Choice>
              <mc:Fallback>
                <p:oleObj name="Equation" r:id="rId33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Text Box 2"/>
          <p:cNvSpPr txBox="1">
            <a:spLocks noChangeArrowheads="1"/>
          </p:cNvSpPr>
          <p:nvPr/>
        </p:nvSpPr>
        <p:spPr bwMode="auto">
          <a:xfrm>
            <a:off x="549275" y="798513"/>
            <a:ext cx="1239838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68323" name="Line 3"/>
          <p:cNvSpPr>
            <a:spLocks noChangeShapeType="1"/>
          </p:cNvSpPr>
          <p:nvPr/>
        </p:nvSpPr>
        <p:spPr bwMode="auto">
          <a:xfrm flipV="1">
            <a:off x="31242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24" name="Text Box 4"/>
          <p:cNvSpPr txBox="1">
            <a:spLocks noChangeArrowheads="1"/>
          </p:cNvSpPr>
          <p:nvPr/>
        </p:nvSpPr>
        <p:spPr bwMode="auto">
          <a:xfrm>
            <a:off x="4130675" y="112713"/>
            <a:ext cx="148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5</a:t>
            </a:r>
          </a:p>
        </p:txBody>
      </p:sp>
      <p:sp>
        <p:nvSpPr>
          <p:cNvPr id="568325" name="Text Box 5"/>
          <p:cNvSpPr txBox="1">
            <a:spLocks noChangeArrowheads="1"/>
          </p:cNvSpPr>
          <p:nvPr/>
        </p:nvSpPr>
        <p:spPr bwMode="auto">
          <a:xfrm>
            <a:off x="7239000" y="32004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68326" name="Rectangle 6"/>
          <p:cNvSpPr>
            <a:spLocks noChangeArrowheads="1"/>
          </p:cNvSpPr>
          <p:nvPr/>
        </p:nvSpPr>
        <p:spPr bwMode="auto">
          <a:xfrm>
            <a:off x="701675" y="1484313"/>
            <a:ext cx="2727325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27" name="Line 7"/>
          <p:cNvSpPr>
            <a:spLocks noChangeShapeType="1"/>
          </p:cNvSpPr>
          <p:nvPr/>
        </p:nvSpPr>
        <p:spPr bwMode="auto">
          <a:xfrm>
            <a:off x="13874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28" name="Line 8"/>
          <p:cNvSpPr>
            <a:spLocks noChangeShapeType="1"/>
          </p:cNvSpPr>
          <p:nvPr/>
        </p:nvSpPr>
        <p:spPr bwMode="auto">
          <a:xfrm>
            <a:off x="20732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29" name="Line 9"/>
          <p:cNvSpPr>
            <a:spLocks noChangeShapeType="1"/>
          </p:cNvSpPr>
          <p:nvPr/>
        </p:nvSpPr>
        <p:spPr bwMode="auto">
          <a:xfrm>
            <a:off x="2759075" y="14843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4282" name="Object 10"/>
          <p:cNvGraphicFramePr>
            <a:graphicFrameLocks noChangeAspect="1"/>
          </p:cNvGraphicFramePr>
          <p:nvPr/>
        </p:nvGraphicFramePr>
        <p:xfrm>
          <a:off x="930275" y="17891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7" name="Equation" r:id="rId3" imgW="254000" imgH="254000" progId="Equation.3">
                  <p:embed/>
                </p:oleObj>
              </mc:Choice>
              <mc:Fallback>
                <p:oleObj name="Equation" r:id="rId3" imgW="254000" imgH="254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891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Object 11"/>
          <p:cNvGraphicFramePr>
            <a:graphicFrameLocks noChangeAspect="1"/>
          </p:cNvGraphicFramePr>
          <p:nvPr/>
        </p:nvGraphicFramePr>
        <p:xfrm>
          <a:off x="16002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8" name="Equation" r:id="rId5" imgW="254000" imgH="355600" progId="Equation.3">
                  <p:embed/>
                </p:oleObj>
              </mc:Choice>
              <mc:Fallback>
                <p:oleObj name="Equation" r:id="rId5" imgW="254000" imgH="355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4" name="Object 12"/>
          <p:cNvGraphicFramePr>
            <a:graphicFrameLocks noChangeAspect="1"/>
          </p:cNvGraphicFramePr>
          <p:nvPr/>
        </p:nvGraphicFramePr>
        <p:xfrm>
          <a:off x="22860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9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5" name="Object 13"/>
          <p:cNvGraphicFramePr>
            <a:graphicFrameLocks noChangeAspect="1"/>
          </p:cNvGraphicFramePr>
          <p:nvPr/>
        </p:nvGraphicFramePr>
        <p:xfrm>
          <a:off x="2971800" y="1752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0" name="Equation" r:id="rId9" imgW="254000" imgH="355600" progId="Equation.3">
                  <p:embed/>
                </p:oleObj>
              </mc:Choice>
              <mc:Fallback>
                <p:oleObj name="Equation" r:id="rId9" imgW="254000" imgH="355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53" name="Rectangle 33"/>
          <p:cNvSpPr>
            <a:spLocks noChangeArrowheads="1"/>
          </p:cNvSpPr>
          <p:nvPr/>
        </p:nvSpPr>
        <p:spPr bwMode="auto">
          <a:xfrm>
            <a:off x="7467600" y="152400"/>
            <a:ext cx="914400" cy="2855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4287" name="Object 34"/>
          <p:cNvGraphicFramePr>
            <a:graphicFrameLocks noChangeAspect="1"/>
          </p:cNvGraphicFramePr>
          <p:nvPr/>
        </p:nvGraphicFramePr>
        <p:xfrm>
          <a:off x="7848600" y="25146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1" name="Equation" r:id="rId11" imgW="228600" imgH="419100" progId="Equation.3">
                  <p:embed/>
                </p:oleObj>
              </mc:Choice>
              <mc:Fallback>
                <p:oleObj name="Equation" r:id="rId11" imgW="228600" imgH="4191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55" name="Line 35"/>
          <p:cNvSpPr>
            <a:spLocks noChangeShapeType="1"/>
          </p:cNvSpPr>
          <p:nvPr/>
        </p:nvSpPr>
        <p:spPr bwMode="auto">
          <a:xfrm>
            <a:off x="7467600" y="2438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4289" name="Object 36"/>
          <p:cNvGraphicFramePr>
            <a:graphicFrameLocks noChangeAspect="1"/>
          </p:cNvGraphicFramePr>
          <p:nvPr/>
        </p:nvGraphicFramePr>
        <p:xfrm>
          <a:off x="7848600" y="2057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2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057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57" name="Line 37"/>
          <p:cNvSpPr>
            <a:spLocks noChangeShapeType="1"/>
          </p:cNvSpPr>
          <p:nvPr/>
        </p:nvSpPr>
        <p:spPr bwMode="auto">
          <a:xfrm>
            <a:off x="7467600" y="1828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4291" name="Object 38"/>
          <p:cNvGraphicFramePr>
            <a:graphicFrameLocks noChangeAspect="1"/>
          </p:cNvGraphicFramePr>
          <p:nvPr/>
        </p:nvGraphicFramePr>
        <p:xfrm>
          <a:off x="7848600" y="1371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3" name="Equation" r:id="rId15" imgW="254000" imgH="355600" progId="Equation.3">
                  <p:embed/>
                </p:oleObj>
              </mc:Choice>
              <mc:Fallback>
                <p:oleObj name="Equation" r:id="rId15" imgW="254000" imgH="355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371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59" name="Line 39"/>
          <p:cNvSpPr>
            <a:spLocks noChangeShapeType="1"/>
          </p:cNvSpPr>
          <p:nvPr/>
        </p:nvSpPr>
        <p:spPr bwMode="auto">
          <a:xfrm>
            <a:off x="7467600" y="1219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4293" name="Object 40"/>
          <p:cNvGraphicFramePr>
            <a:graphicFrameLocks noChangeAspect="1"/>
          </p:cNvGraphicFramePr>
          <p:nvPr/>
        </p:nvGraphicFramePr>
        <p:xfrm>
          <a:off x="7848600" y="7620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4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7620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61" name="Line 41"/>
          <p:cNvSpPr>
            <a:spLocks noChangeShapeType="1"/>
          </p:cNvSpPr>
          <p:nvPr/>
        </p:nvSpPr>
        <p:spPr bwMode="auto">
          <a:xfrm>
            <a:off x="7467600" y="685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4295" name="Object 42"/>
          <p:cNvGraphicFramePr>
            <a:graphicFrameLocks noChangeAspect="1"/>
          </p:cNvGraphicFramePr>
          <p:nvPr/>
        </p:nvGraphicFramePr>
        <p:xfrm>
          <a:off x="7848600" y="228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5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28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63" name="Oval 43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64" name="Oval 44"/>
          <p:cNvSpPr>
            <a:spLocks noChangeArrowheads="1"/>
          </p:cNvSpPr>
          <p:nvPr/>
        </p:nvSpPr>
        <p:spPr bwMode="auto">
          <a:xfrm>
            <a:off x="1828800" y="56388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65" name="Line 45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66" name="Text Box 46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68" name="Oval 48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4302" name="Object 49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6" name="Equation" r:id="rId21" imgW="381000" imgH="457200" progId="Equation.3">
                  <p:embed/>
                </p:oleObj>
              </mc:Choice>
              <mc:Fallback>
                <p:oleObj name="Equation" r:id="rId21" imgW="381000" imgH="4572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03" name="Object 50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7" name="Equation" r:id="rId23" imgW="431800" imgH="457200" progId="Equation.3">
                  <p:embed/>
                </p:oleObj>
              </mc:Choice>
              <mc:Fallback>
                <p:oleObj name="Equation" r:id="rId23" imgW="431800" imgH="4572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71" name="Freeform 51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8373" name="Text Box 53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4308" name="Object 55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8" name="Equation" r:id="rId25" imgW="444500" imgH="469900" progId="Equation.3">
                  <p:embed/>
                </p:oleObj>
              </mc:Choice>
              <mc:Fallback>
                <p:oleObj name="Equation" r:id="rId25" imgW="444500" imgH="46990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76" name="Line 56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77" name="Line 57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78" name="Freeform 58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8380" name="Oval 60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81" name="Oval 61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8382" name="Text Box 62"/>
          <p:cNvSpPr txBox="1">
            <a:spLocks noChangeArrowheads="1"/>
          </p:cNvSpPr>
          <p:nvPr/>
        </p:nvSpPr>
        <p:spPr bwMode="auto">
          <a:xfrm>
            <a:off x="3794125" y="1092200"/>
            <a:ext cx="336073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No accept state 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is reached</a:t>
            </a:r>
          </a:p>
        </p:txBody>
      </p:sp>
      <p:sp>
        <p:nvSpPr>
          <p:cNvPr id="568383" name="Line 63"/>
          <p:cNvSpPr>
            <a:spLocks noChangeShapeType="1"/>
          </p:cNvSpPr>
          <p:nvPr/>
        </p:nvSpPr>
        <p:spPr bwMode="auto">
          <a:xfrm flipH="1">
            <a:off x="8382000" y="381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9" name="Equation" r:id="rId27" imgW="583920" imgH="406080" progId="Equation.3">
                  <p:embed/>
                </p:oleObj>
              </mc:Choice>
              <mc:Fallback>
                <p:oleObj name="Equation" r:id="rId27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0" name="Equation" r:id="rId29" imgW="583920" imgH="406080" progId="Equation.3">
                  <p:embed/>
                </p:oleObj>
              </mc:Choice>
              <mc:Fallback>
                <p:oleObj name="Equation" r:id="rId29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1" name="Equation" r:id="rId31" imgW="533160" imgH="164880" progId="Equation.3">
                  <p:embed/>
                </p:oleObj>
              </mc:Choice>
              <mc:Fallback>
                <p:oleObj name="Equation" r:id="rId31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2" name="Equation" r:id="rId33" imgW="520560" imgH="203040" progId="Equation.3">
                  <p:embed/>
                </p:oleObj>
              </mc:Choice>
              <mc:Fallback>
                <p:oleObj name="Equation" r:id="rId33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88" name="Line 44"/>
          <p:cNvSpPr>
            <a:spLocks noChangeShapeType="1"/>
          </p:cNvSpPr>
          <p:nvPr/>
        </p:nvSpPr>
        <p:spPr bwMode="auto">
          <a:xfrm>
            <a:off x="5181600" y="632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9389" name="Text Box 45"/>
          <p:cNvSpPr txBox="1">
            <a:spLocks noChangeArrowheads="1"/>
          </p:cNvSpPr>
          <p:nvPr/>
        </p:nvSpPr>
        <p:spPr bwMode="auto">
          <a:xfrm>
            <a:off x="5842000" y="56022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9391" name="Oval 47"/>
          <p:cNvSpPr>
            <a:spLocks noChangeArrowheads="1"/>
          </p:cNvSpPr>
          <p:nvPr/>
        </p:nvSpPr>
        <p:spPr bwMode="auto">
          <a:xfrm>
            <a:off x="4572000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9392" name="Oval 48"/>
          <p:cNvSpPr>
            <a:spLocks noChangeArrowheads="1"/>
          </p:cNvSpPr>
          <p:nvPr/>
        </p:nvSpPr>
        <p:spPr bwMode="auto">
          <a:xfrm>
            <a:off x="7772400" y="5943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5303" name="Object 49"/>
          <p:cNvGraphicFramePr>
            <a:graphicFrameLocks noChangeAspect="1"/>
          </p:cNvGraphicFramePr>
          <p:nvPr/>
        </p:nvGraphicFramePr>
        <p:xfrm>
          <a:off x="4684713" y="61023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6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61023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50"/>
          <p:cNvGraphicFramePr>
            <a:graphicFrameLocks noChangeAspect="1"/>
          </p:cNvGraphicFramePr>
          <p:nvPr/>
        </p:nvGraphicFramePr>
        <p:xfrm>
          <a:off x="7827963" y="60198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7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63" y="60198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9395" name="Freeform 51"/>
          <p:cNvSpPr>
            <a:spLocks/>
          </p:cNvSpPr>
          <p:nvPr/>
        </p:nvSpPr>
        <p:spPr bwMode="auto">
          <a:xfrm>
            <a:off x="7620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9397" name="Text Box 53"/>
          <p:cNvSpPr txBox="1">
            <a:spLocks noChangeArrowheads="1"/>
          </p:cNvSpPr>
          <p:nvPr/>
        </p:nvSpPr>
        <p:spPr bwMode="auto">
          <a:xfrm>
            <a:off x="2489200" y="56784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9399" name="Oval 55"/>
          <p:cNvSpPr>
            <a:spLocks noChangeArrowheads="1"/>
          </p:cNvSpPr>
          <p:nvPr/>
        </p:nvSpPr>
        <p:spPr bwMode="auto">
          <a:xfrm>
            <a:off x="1057275" y="6019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5310" name="Object 56"/>
          <p:cNvGraphicFramePr>
            <a:graphicFrameLocks noChangeAspect="1"/>
          </p:cNvGraphicFramePr>
          <p:nvPr/>
        </p:nvGraphicFramePr>
        <p:xfrm>
          <a:off x="1138238" y="60960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8" name="Equation" r:id="rId7" imgW="444500" imgH="469900" progId="Equation.3">
                  <p:embed/>
                </p:oleObj>
              </mc:Choice>
              <mc:Fallback>
                <p:oleObj name="Equation" r:id="rId7" imgW="444500" imgH="46990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60960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9401" name="Line 57"/>
          <p:cNvSpPr>
            <a:spLocks noChangeShapeType="1"/>
          </p:cNvSpPr>
          <p:nvPr/>
        </p:nvSpPr>
        <p:spPr bwMode="auto">
          <a:xfrm>
            <a:off x="457200" y="6324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9402" name="Line 58"/>
          <p:cNvSpPr>
            <a:spLocks noChangeShapeType="1"/>
          </p:cNvSpPr>
          <p:nvPr/>
        </p:nvSpPr>
        <p:spPr bwMode="auto">
          <a:xfrm>
            <a:off x="1676400" y="63246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9403" name="Freeform 59"/>
          <p:cNvSpPr>
            <a:spLocks/>
          </p:cNvSpPr>
          <p:nvPr/>
        </p:nvSpPr>
        <p:spPr bwMode="auto">
          <a:xfrm>
            <a:off x="4267200" y="487680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569405" name="Oval 61"/>
          <p:cNvSpPr>
            <a:spLocks noChangeArrowheads="1"/>
          </p:cNvSpPr>
          <p:nvPr/>
        </p:nvSpPr>
        <p:spPr bwMode="auto">
          <a:xfrm>
            <a:off x="7696200" y="5867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69406" name="Text Box 62"/>
          <p:cNvSpPr txBox="1">
            <a:spLocks noChangeArrowheads="1"/>
          </p:cNvSpPr>
          <p:nvPr/>
        </p:nvSpPr>
        <p:spPr bwMode="auto">
          <a:xfrm>
            <a:off x="1905000" y="381000"/>
            <a:ext cx="48656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There is no computation 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that accepts string</a:t>
            </a:r>
          </a:p>
        </p:txBody>
      </p:sp>
      <p:graphicFrame>
        <p:nvGraphicFramePr>
          <p:cNvPr id="55317" name="Object 63"/>
          <p:cNvGraphicFramePr>
            <a:graphicFrameLocks noChangeAspect="1"/>
          </p:cNvGraphicFramePr>
          <p:nvPr/>
        </p:nvGraphicFramePr>
        <p:xfrm>
          <a:off x="5867400" y="1066800"/>
          <a:ext cx="105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9" name="Equation" r:id="rId9" imgW="1054100" imgH="431800" progId="Equation.3">
                  <p:embed/>
                </p:oleObj>
              </mc:Choice>
              <mc:Fallback>
                <p:oleObj name="Equation" r:id="rId9" imgW="1054100" imgH="4318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066800"/>
                        <a:ext cx="1054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8" name="Object 64"/>
          <p:cNvGraphicFramePr>
            <a:graphicFrameLocks noChangeAspect="1"/>
          </p:cNvGraphicFramePr>
          <p:nvPr/>
        </p:nvGraphicFramePr>
        <p:xfrm>
          <a:off x="3048000" y="1981200"/>
          <a:ext cx="27178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0" name="Equation" r:id="rId11" imgW="2717800" imgH="546100" progId="Equation.3">
                  <p:embed/>
                </p:oleObj>
              </mc:Choice>
              <mc:Fallback>
                <p:oleObj name="Equation" r:id="rId11" imgW="2717800" imgH="5461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981200"/>
                        <a:ext cx="27178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431733"/>
              </p:ext>
            </p:extLst>
          </p:nvPr>
        </p:nvGraphicFramePr>
        <p:xfrm>
          <a:off x="622300" y="3733800"/>
          <a:ext cx="1643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1" name="Equation" r:id="rId13" imgW="583920" imgH="406080" progId="Equation.3">
                  <p:embed/>
                </p:oleObj>
              </mc:Choice>
              <mc:Fallback>
                <p:oleObj name="Equation" r:id="rId13" imgW="58392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733800"/>
                        <a:ext cx="1643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971297"/>
              </p:ext>
            </p:extLst>
          </p:nvPr>
        </p:nvGraphicFramePr>
        <p:xfrm>
          <a:off x="4203700" y="3810000"/>
          <a:ext cx="1533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2" name="Equation" r:id="rId15" imgW="583920" imgH="406080" progId="Equation.3">
                  <p:embed/>
                </p:oleObj>
              </mc:Choice>
              <mc:Fallback>
                <p:oleObj name="Equation" r:id="rId15" imgW="583920" imgH="406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10000"/>
                        <a:ext cx="15335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04055"/>
              </p:ext>
            </p:extLst>
          </p:nvPr>
        </p:nvGraphicFramePr>
        <p:xfrm>
          <a:off x="2317750" y="58261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3" name="Equation" r:id="rId17" imgW="533160" imgH="164880" progId="Equation.3">
                  <p:embed/>
                </p:oleObj>
              </mc:Choice>
              <mc:Fallback>
                <p:oleObj name="Equation" r:id="rId17" imgW="533160" imgH="1648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8261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03397"/>
              </p:ext>
            </p:extLst>
          </p:nvPr>
        </p:nvGraphicFramePr>
        <p:xfrm>
          <a:off x="5632450" y="57435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4" name="Equation" r:id="rId19" imgW="520560" imgH="203040" progId="Equation.3">
                  <p:embed/>
                </p:oleObj>
              </mc:Choice>
              <mc:Fallback>
                <p:oleObj name="Equation" r:id="rId19" imgW="520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57435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381000"/>
            <a:ext cx="7239000" cy="762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ea typeface="+mj-ea"/>
              </a:rPr>
              <a:t>Pushing &amp; Popping Strings</a:t>
            </a:r>
          </a:p>
        </p:txBody>
      </p:sp>
      <p:sp>
        <p:nvSpPr>
          <p:cNvPr id="571395" name="Oval 3"/>
          <p:cNvSpPr>
            <a:spLocks noChangeArrowheads="1"/>
          </p:cNvSpPr>
          <p:nvPr/>
        </p:nvSpPr>
        <p:spPr bwMode="auto">
          <a:xfrm>
            <a:off x="2819400" y="4572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1396" name="Oval 4"/>
          <p:cNvSpPr>
            <a:spLocks noChangeArrowheads="1"/>
          </p:cNvSpPr>
          <p:nvPr/>
        </p:nvSpPr>
        <p:spPr bwMode="auto">
          <a:xfrm>
            <a:off x="5638800" y="4572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1397" name="Line 5"/>
          <p:cNvSpPr>
            <a:spLocks noChangeShapeType="1"/>
          </p:cNvSpPr>
          <p:nvPr/>
        </p:nvSpPr>
        <p:spPr bwMode="auto">
          <a:xfrm>
            <a:off x="3505200" y="49530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2971800" y="47244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6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7244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5765800" y="47244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7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5800" y="47244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3581400" y="4419600"/>
          <a:ext cx="19113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8" name="Equation" r:id="rId7" imgW="761669" imgH="215806" progId="Equation.3">
                  <p:embed/>
                </p:oleObj>
              </mc:Choice>
              <mc:Fallback>
                <p:oleObj name="Equation" r:id="rId7" imgW="761669" imgH="21580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419600"/>
                        <a:ext cx="19113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1401" name="Line 9"/>
          <p:cNvSpPr>
            <a:spLocks noChangeShapeType="1"/>
          </p:cNvSpPr>
          <p:nvPr/>
        </p:nvSpPr>
        <p:spPr bwMode="auto">
          <a:xfrm>
            <a:off x="2667000" y="3505200"/>
            <a:ext cx="9906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1402" name="Text Box 10"/>
          <p:cNvSpPr txBox="1">
            <a:spLocks noChangeArrowheads="1"/>
          </p:cNvSpPr>
          <p:nvPr/>
        </p:nvSpPr>
        <p:spPr bwMode="auto">
          <a:xfrm>
            <a:off x="1447800" y="2133600"/>
            <a:ext cx="1476375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symbol</a:t>
            </a:r>
          </a:p>
        </p:txBody>
      </p:sp>
      <p:sp>
        <p:nvSpPr>
          <p:cNvPr id="571403" name="Line 11"/>
          <p:cNvSpPr>
            <a:spLocks noChangeShapeType="1"/>
          </p:cNvSpPr>
          <p:nvPr/>
        </p:nvSpPr>
        <p:spPr bwMode="auto">
          <a:xfrm flipH="1">
            <a:off x="4267200" y="3505200"/>
            <a:ext cx="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1405" name="Text Box 13"/>
          <p:cNvSpPr txBox="1">
            <a:spLocks noChangeArrowheads="1"/>
          </p:cNvSpPr>
          <p:nvPr/>
        </p:nvSpPr>
        <p:spPr bwMode="auto">
          <a:xfrm>
            <a:off x="6324600" y="2133600"/>
            <a:ext cx="1312863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Push</a:t>
            </a:r>
          </a:p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string</a:t>
            </a:r>
          </a:p>
        </p:txBody>
      </p:sp>
      <p:sp>
        <p:nvSpPr>
          <p:cNvPr id="571406" name="Line 14"/>
          <p:cNvSpPr>
            <a:spLocks noChangeShapeType="1"/>
          </p:cNvSpPr>
          <p:nvPr/>
        </p:nvSpPr>
        <p:spPr bwMode="auto">
          <a:xfrm flipH="1">
            <a:off x="5334000" y="3505200"/>
            <a:ext cx="1066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1407" name="Oval 15"/>
          <p:cNvSpPr>
            <a:spLocks noChangeArrowheads="1"/>
          </p:cNvSpPr>
          <p:nvPr/>
        </p:nvSpPr>
        <p:spPr bwMode="auto">
          <a:xfrm>
            <a:off x="5943600" y="1905000"/>
            <a:ext cx="1981200" cy="16764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1408" name="Text Box 16"/>
          <p:cNvSpPr txBox="1">
            <a:spLocks noChangeArrowheads="1"/>
          </p:cNvSpPr>
          <p:nvPr/>
        </p:nvSpPr>
        <p:spPr bwMode="auto">
          <a:xfrm>
            <a:off x="3733800" y="1981200"/>
            <a:ext cx="1312863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Pop</a:t>
            </a:r>
          </a:p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string</a:t>
            </a:r>
          </a:p>
        </p:txBody>
      </p:sp>
      <p:sp>
        <p:nvSpPr>
          <p:cNvPr id="571409" name="Oval 17"/>
          <p:cNvSpPr>
            <a:spLocks noChangeArrowheads="1"/>
          </p:cNvSpPr>
          <p:nvPr/>
        </p:nvSpPr>
        <p:spPr bwMode="auto">
          <a:xfrm>
            <a:off x="3352800" y="1752600"/>
            <a:ext cx="1981200" cy="16764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Oval 2"/>
          <p:cNvSpPr>
            <a:spLocks noChangeArrowheads="1"/>
          </p:cNvSpPr>
          <p:nvPr/>
        </p:nvSpPr>
        <p:spPr bwMode="auto">
          <a:xfrm>
            <a:off x="2895600" y="457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19" name="Oval 3"/>
          <p:cNvSpPr>
            <a:spLocks noChangeArrowheads="1"/>
          </p:cNvSpPr>
          <p:nvPr/>
        </p:nvSpPr>
        <p:spPr bwMode="auto">
          <a:xfrm>
            <a:off x="5715000" y="457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20" name="Line 4"/>
          <p:cNvSpPr>
            <a:spLocks noChangeShapeType="1"/>
          </p:cNvSpPr>
          <p:nvPr/>
        </p:nvSpPr>
        <p:spPr bwMode="auto">
          <a:xfrm>
            <a:off x="3581400" y="8382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3048000" y="6096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2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6096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Object 6"/>
          <p:cNvGraphicFramePr>
            <a:graphicFrameLocks noChangeAspect="1"/>
          </p:cNvGraphicFramePr>
          <p:nvPr/>
        </p:nvGraphicFramePr>
        <p:xfrm>
          <a:off x="5842000" y="609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3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609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3649663" y="304800"/>
          <a:ext cx="19891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4" name="Equation" r:id="rId7" imgW="901309" imgH="228501" progId="Equation.3">
                  <p:embed/>
                </p:oleObj>
              </mc:Choice>
              <mc:Fallback>
                <p:oleObj name="Equation" r:id="rId7" imgW="901309" imgH="22850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663" y="304800"/>
                        <a:ext cx="19891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424" name="Rectangle 8"/>
          <p:cNvSpPr>
            <a:spLocks noChangeArrowheads="1"/>
          </p:cNvSpPr>
          <p:nvPr/>
        </p:nvSpPr>
        <p:spPr bwMode="auto">
          <a:xfrm>
            <a:off x="457200" y="2362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>
            <a:off x="1600200" y="2362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26" name="Line 10"/>
          <p:cNvSpPr>
            <a:spLocks noChangeShapeType="1"/>
          </p:cNvSpPr>
          <p:nvPr/>
        </p:nvSpPr>
        <p:spPr bwMode="auto">
          <a:xfrm>
            <a:off x="2133600" y="2362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27" name="Rectangle 11"/>
          <p:cNvSpPr>
            <a:spLocks noChangeArrowheads="1"/>
          </p:cNvSpPr>
          <p:nvPr/>
        </p:nvSpPr>
        <p:spPr bwMode="auto">
          <a:xfrm>
            <a:off x="1676400" y="4191000"/>
            <a:ext cx="8382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1676400" y="5105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7357" name="Object 13"/>
          <p:cNvGraphicFramePr>
            <a:graphicFrameLocks noChangeAspect="1"/>
          </p:cNvGraphicFramePr>
          <p:nvPr/>
        </p:nvGraphicFramePr>
        <p:xfrm>
          <a:off x="1752600" y="2590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5" name="Equation" r:id="rId9" imgW="254000" imgH="254000" progId="Equation.3">
                  <p:embed/>
                </p:oleObj>
              </mc:Choice>
              <mc:Fallback>
                <p:oleObj name="Equation" r:id="rId9" imgW="254000" imgH="254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90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430" name="Line 14"/>
          <p:cNvSpPr>
            <a:spLocks noChangeShapeType="1"/>
          </p:cNvSpPr>
          <p:nvPr/>
        </p:nvSpPr>
        <p:spPr bwMode="auto">
          <a:xfrm>
            <a:off x="1371600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7359" name="Object 15"/>
          <p:cNvGraphicFramePr>
            <a:graphicFrameLocks noChangeAspect="1"/>
          </p:cNvGraphicFramePr>
          <p:nvPr/>
        </p:nvGraphicFramePr>
        <p:xfrm>
          <a:off x="762000" y="2667000"/>
          <a:ext cx="393700" cy="8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6" name="Equation" r:id="rId11" imgW="393700" imgH="88900" progId="Equation.3">
                  <p:embed/>
                </p:oleObj>
              </mc:Choice>
              <mc:Fallback>
                <p:oleObj name="Equation" r:id="rId11" imgW="393700" imgH="889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667000"/>
                        <a:ext cx="393700" cy="8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2590800" y="2667000"/>
          <a:ext cx="393700" cy="8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7" name="Equation" r:id="rId13" imgW="393700" imgH="88900" progId="Equation.3">
                  <p:embed/>
                </p:oleObj>
              </mc:Choice>
              <mc:Fallback>
                <p:oleObj name="Equation" r:id="rId13" imgW="393700" imgH="889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667000"/>
                        <a:ext cx="393700" cy="8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1" name="Object 17"/>
          <p:cNvGraphicFramePr>
            <a:graphicFrameLocks noChangeAspect="1"/>
          </p:cNvGraphicFramePr>
          <p:nvPr/>
        </p:nvGraphicFramePr>
        <p:xfrm>
          <a:off x="1981200" y="47244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8" name="Equation" r:id="rId14" imgW="254000" imgH="355600" progId="Equation.3">
                  <p:embed/>
                </p:oleObj>
              </mc:Choice>
              <mc:Fallback>
                <p:oleObj name="Equation" r:id="rId14" imgW="254000" imgH="355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7244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434" name="Line 18"/>
          <p:cNvSpPr>
            <a:spLocks noChangeShapeType="1"/>
          </p:cNvSpPr>
          <p:nvPr/>
        </p:nvSpPr>
        <p:spPr bwMode="auto">
          <a:xfrm flipH="1">
            <a:off x="25146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35" name="Text Box 19"/>
          <p:cNvSpPr txBox="1">
            <a:spLocks noChangeArrowheads="1"/>
          </p:cNvSpPr>
          <p:nvPr/>
        </p:nvSpPr>
        <p:spPr bwMode="auto">
          <a:xfrm>
            <a:off x="3048000" y="4191000"/>
            <a:ext cx="808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top</a:t>
            </a:r>
          </a:p>
        </p:txBody>
      </p:sp>
      <p:sp>
        <p:nvSpPr>
          <p:cNvPr id="572436" name="Text Box 20"/>
          <p:cNvSpPr txBox="1">
            <a:spLocks noChangeArrowheads="1"/>
          </p:cNvSpPr>
          <p:nvPr/>
        </p:nvSpPr>
        <p:spPr bwMode="auto">
          <a:xfrm>
            <a:off x="0" y="1752600"/>
            <a:ext cx="1131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72437" name="Text Box 21"/>
          <p:cNvSpPr txBox="1">
            <a:spLocks noChangeArrowheads="1"/>
          </p:cNvSpPr>
          <p:nvPr/>
        </p:nvSpPr>
        <p:spPr bwMode="auto">
          <a:xfrm>
            <a:off x="1447800" y="3429000"/>
            <a:ext cx="1211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72438" name="Rectangle 22"/>
          <p:cNvSpPr>
            <a:spLocks noChangeArrowheads="1"/>
          </p:cNvSpPr>
          <p:nvPr/>
        </p:nvSpPr>
        <p:spPr bwMode="auto">
          <a:xfrm>
            <a:off x="5715000" y="22098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39" name="Line 23"/>
          <p:cNvSpPr>
            <a:spLocks noChangeShapeType="1"/>
          </p:cNvSpPr>
          <p:nvPr/>
        </p:nvSpPr>
        <p:spPr bwMode="auto">
          <a:xfrm>
            <a:off x="6858000" y="2209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40" name="Line 24"/>
          <p:cNvSpPr>
            <a:spLocks noChangeShapeType="1"/>
          </p:cNvSpPr>
          <p:nvPr/>
        </p:nvSpPr>
        <p:spPr bwMode="auto">
          <a:xfrm>
            <a:off x="7391400" y="2209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7369" name="Object 25"/>
          <p:cNvGraphicFramePr>
            <a:graphicFrameLocks noChangeAspect="1"/>
          </p:cNvGraphicFramePr>
          <p:nvPr/>
        </p:nvGraphicFramePr>
        <p:xfrm>
          <a:off x="7010400" y="2438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9" name="Equation" r:id="rId16" imgW="254000" imgH="254000" progId="Equation.3">
                  <p:embed/>
                </p:oleObj>
              </mc:Choice>
              <mc:Fallback>
                <p:oleObj name="Equation" r:id="rId16" imgW="254000" imgH="2540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438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442" name="Line 26"/>
          <p:cNvSpPr>
            <a:spLocks noChangeShapeType="1"/>
          </p:cNvSpPr>
          <p:nvPr/>
        </p:nvSpPr>
        <p:spPr bwMode="auto">
          <a:xfrm>
            <a:off x="7086600" y="1600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7371" name="Object 27"/>
          <p:cNvGraphicFramePr>
            <a:graphicFrameLocks noChangeAspect="1"/>
          </p:cNvGraphicFramePr>
          <p:nvPr/>
        </p:nvGraphicFramePr>
        <p:xfrm>
          <a:off x="6019800" y="2514600"/>
          <a:ext cx="393700" cy="8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0" name="Equation" r:id="rId18" imgW="393700" imgH="88900" progId="Equation.3">
                  <p:embed/>
                </p:oleObj>
              </mc:Choice>
              <mc:Fallback>
                <p:oleObj name="Equation" r:id="rId18" imgW="393700" imgH="889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514600"/>
                        <a:ext cx="393700" cy="8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72" name="Object 28"/>
          <p:cNvGraphicFramePr>
            <a:graphicFrameLocks noChangeAspect="1"/>
          </p:cNvGraphicFramePr>
          <p:nvPr/>
        </p:nvGraphicFramePr>
        <p:xfrm>
          <a:off x="7848600" y="2514600"/>
          <a:ext cx="393700" cy="8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1" name="Equation" r:id="rId19" imgW="393700" imgH="88900" progId="Equation.3">
                  <p:embed/>
                </p:oleObj>
              </mc:Choice>
              <mc:Fallback>
                <p:oleObj name="Equation" r:id="rId19" imgW="393700" imgH="889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514600"/>
                        <a:ext cx="393700" cy="8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445" name="AutoShape 29"/>
          <p:cNvSpPr>
            <a:spLocks noChangeArrowheads="1"/>
          </p:cNvSpPr>
          <p:nvPr/>
        </p:nvSpPr>
        <p:spPr bwMode="auto">
          <a:xfrm>
            <a:off x="3505200" y="5029200"/>
            <a:ext cx="1912938" cy="1077913"/>
          </a:xfrm>
          <a:prstGeom prst="rightArrow">
            <a:avLst>
              <a:gd name="adj1" fmla="val 50000"/>
              <a:gd name="adj2" fmla="val 44367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Replace</a:t>
            </a:r>
          </a:p>
        </p:txBody>
      </p:sp>
      <p:sp>
        <p:nvSpPr>
          <p:cNvPr id="572446" name="Line 30"/>
          <p:cNvSpPr>
            <a:spLocks noChangeShapeType="1"/>
          </p:cNvSpPr>
          <p:nvPr/>
        </p:nvSpPr>
        <p:spPr bwMode="auto">
          <a:xfrm>
            <a:off x="1676400" y="5562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47" name="Line 31"/>
          <p:cNvSpPr>
            <a:spLocks noChangeShapeType="1"/>
          </p:cNvSpPr>
          <p:nvPr/>
        </p:nvSpPr>
        <p:spPr bwMode="auto">
          <a:xfrm>
            <a:off x="1676400" y="6019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48" name="Rectangle 32"/>
          <p:cNvSpPr>
            <a:spLocks noChangeArrowheads="1"/>
          </p:cNvSpPr>
          <p:nvPr/>
        </p:nvSpPr>
        <p:spPr bwMode="auto">
          <a:xfrm>
            <a:off x="6172200" y="3810000"/>
            <a:ext cx="8382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49" name="Line 33"/>
          <p:cNvSpPr>
            <a:spLocks noChangeShapeType="1"/>
          </p:cNvSpPr>
          <p:nvPr/>
        </p:nvSpPr>
        <p:spPr bwMode="auto">
          <a:xfrm>
            <a:off x="61722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50" name="Line 34"/>
          <p:cNvSpPr>
            <a:spLocks noChangeShapeType="1"/>
          </p:cNvSpPr>
          <p:nvPr/>
        </p:nvSpPr>
        <p:spPr bwMode="auto">
          <a:xfrm>
            <a:off x="6172200" y="5638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51" name="Line 35"/>
          <p:cNvSpPr>
            <a:spLocks noChangeShapeType="1"/>
          </p:cNvSpPr>
          <p:nvPr/>
        </p:nvSpPr>
        <p:spPr bwMode="auto">
          <a:xfrm>
            <a:off x="6172200" y="6096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7380" name="Object 36"/>
          <p:cNvGraphicFramePr>
            <a:graphicFrameLocks noChangeAspect="1"/>
          </p:cNvGraphicFramePr>
          <p:nvPr/>
        </p:nvGraphicFramePr>
        <p:xfrm>
          <a:off x="1981200" y="57150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2" name="Equation" r:id="rId20" imgW="215900" imgH="254000" progId="Equation.3">
                  <p:embed/>
                </p:oleObj>
              </mc:Choice>
              <mc:Fallback>
                <p:oleObj name="Equation" r:id="rId20" imgW="215900" imgH="2540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7150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81" name="Object 37"/>
          <p:cNvGraphicFramePr>
            <a:graphicFrameLocks noChangeAspect="1"/>
          </p:cNvGraphicFramePr>
          <p:nvPr/>
        </p:nvGraphicFramePr>
        <p:xfrm>
          <a:off x="1981200" y="51816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3" name="Equation" r:id="rId22" imgW="254000" imgH="355600" progId="Equation.3">
                  <p:embed/>
                </p:oleObj>
              </mc:Choice>
              <mc:Fallback>
                <p:oleObj name="Equation" r:id="rId22" imgW="254000" imgH="3556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1816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82" name="Object 38"/>
          <p:cNvGraphicFramePr>
            <a:graphicFrameLocks noChangeAspect="1"/>
          </p:cNvGraphicFramePr>
          <p:nvPr/>
        </p:nvGraphicFramePr>
        <p:xfrm>
          <a:off x="6477000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4" name="Equation" r:id="rId24" imgW="254000" imgH="355600" progId="Equation.3">
                  <p:embed/>
                </p:oleObj>
              </mc:Choice>
              <mc:Fallback>
                <p:oleObj name="Equation" r:id="rId24" imgW="254000" imgH="355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83" name="Object 39"/>
          <p:cNvGraphicFramePr>
            <a:graphicFrameLocks noChangeAspect="1"/>
          </p:cNvGraphicFramePr>
          <p:nvPr/>
        </p:nvGraphicFramePr>
        <p:xfrm>
          <a:off x="6477000" y="57150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5" name="Equation" r:id="rId26" imgW="215900" imgH="254000" progId="Equation.3">
                  <p:embed/>
                </p:oleObj>
              </mc:Choice>
              <mc:Fallback>
                <p:oleObj name="Equation" r:id="rId26" imgW="215900" imgH="2540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7150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456" name="Line 40"/>
          <p:cNvSpPr>
            <a:spLocks noChangeShapeType="1"/>
          </p:cNvSpPr>
          <p:nvPr/>
        </p:nvSpPr>
        <p:spPr bwMode="auto">
          <a:xfrm>
            <a:off x="6172200" y="4724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57" name="Line 41"/>
          <p:cNvSpPr>
            <a:spLocks noChangeShapeType="1"/>
          </p:cNvSpPr>
          <p:nvPr/>
        </p:nvSpPr>
        <p:spPr bwMode="auto">
          <a:xfrm>
            <a:off x="6172200" y="4267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7386" name="Object 42"/>
          <p:cNvGraphicFramePr>
            <a:graphicFrameLocks noChangeAspect="1"/>
          </p:cNvGraphicFramePr>
          <p:nvPr/>
        </p:nvGraphicFramePr>
        <p:xfrm>
          <a:off x="6477000" y="39624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6" name="Equation" r:id="rId28" imgW="215900" imgH="254000" progId="Equation.3">
                  <p:embed/>
                </p:oleObj>
              </mc:Choice>
              <mc:Fallback>
                <p:oleObj name="Equation" r:id="rId28" imgW="215900" imgH="2540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9624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87" name="Object 43"/>
          <p:cNvGraphicFramePr>
            <a:graphicFrameLocks noChangeAspect="1"/>
          </p:cNvGraphicFramePr>
          <p:nvPr/>
        </p:nvGraphicFramePr>
        <p:xfrm>
          <a:off x="6400800" y="4343400"/>
          <a:ext cx="279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7" name="Equation" r:id="rId30" imgW="279400" imgH="355600" progId="Equation.3">
                  <p:embed/>
                </p:oleObj>
              </mc:Choice>
              <mc:Fallback>
                <p:oleObj name="Equation" r:id="rId30" imgW="279400" imgH="3556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343400"/>
                        <a:ext cx="279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88" name="Object 44"/>
          <p:cNvGraphicFramePr>
            <a:graphicFrameLocks noChangeAspect="1"/>
          </p:cNvGraphicFramePr>
          <p:nvPr/>
        </p:nvGraphicFramePr>
        <p:xfrm>
          <a:off x="6400800" y="4724400"/>
          <a:ext cx="304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8" name="Equation" r:id="rId32" imgW="304800" imgH="444500" progId="Equation.3">
                  <p:embed/>
                </p:oleObj>
              </mc:Choice>
              <mc:Fallback>
                <p:oleObj name="Equation" r:id="rId32" imgW="304800" imgH="4445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724400"/>
                        <a:ext cx="304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461" name="AutoShape 45"/>
          <p:cNvSpPr>
            <a:spLocks/>
          </p:cNvSpPr>
          <p:nvPr/>
        </p:nvSpPr>
        <p:spPr bwMode="auto">
          <a:xfrm>
            <a:off x="7162800" y="3886200"/>
            <a:ext cx="457200" cy="1295400"/>
          </a:xfrm>
          <a:prstGeom prst="rightBrace">
            <a:avLst>
              <a:gd name="adj1" fmla="val 236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62" name="Text Box 46"/>
          <p:cNvSpPr txBox="1">
            <a:spLocks noChangeArrowheads="1"/>
          </p:cNvSpPr>
          <p:nvPr/>
        </p:nvSpPr>
        <p:spPr bwMode="auto">
          <a:xfrm>
            <a:off x="7637463" y="3810000"/>
            <a:ext cx="1312862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push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string</a:t>
            </a:r>
          </a:p>
        </p:txBody>
      </p:sp>
      <p:sp>
        <p:nvSpPr>
          <p:cNvPr id="572463" name="Text Box 47"/>
          <p:cNvSpPr txBox="1">
            <a:spLocks noChangeArrowheads="1"/>
          </p:cNvSpPr>
          <p:nvPr/>
        </p:nvSpPr>
        <p:spPr bwMode="auto">
          <a:xfrm>
            <a:off x="0" y="0"/>
            <a:ext cx="18748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Example:</a:t>
            </a:r>
          </a:p>
        </p:txBody>
      </p:sp>
      <p:graphicFrame>
        <p:nvGraphicFramePr>
          <p:cNvPr id="57392" name="Object 48"/>
          <p:cNvGraphicFramePr>
            <a:graphicFrameLocks noChangeAspect="1"/>
          </p:cNvGraphicFramePr>
          <p:nvPr/>
        </p:nvGraphicFramePr>
        <p:xfrm>
          <a:off x="1981200" y="60198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9" name="Equation" r:id="rId34" imgW="241195" imgH="431613" progId="Equation.3">
                  <p:embed/>
                </p:oleObj>
              </mc:Choice>
              <mc:Fallback>
                <p:oleObj name="Equation" r:id="rId34" imgW="241195" imgH="431613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6019800"/>
                        <a:ext cx="2397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93" name="Object 49"/>
          <p:cNvGraphicFramePr>
            <a:graphicFrameLocks noChangeAspect="1"/>
          </p:cNvGraphicFramePr>
          <p:nvPr/>
        </p:nvGraphicFramePr>
        <p:xfrm>
          <a:off x="6477000" y="60960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0" name="Equation" r:id="rId36" imgW="241195" imgH="431613" progId="Equation.3">
                  <p:embed/>
                </p:oleObj>
              </mc:Choice>
              <mc:Fallback>
                <p:oleObj name="Equation" r:id="rId36" imgW="241195" imgH="431613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6096000"/>
                        <a:ext cx="2397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466" name="Line 50"/>
          <p:cNvSpPr>
            <a:spLocks noChangeShapeType="1"/>
          </p:cNvSpPr>
          <p:nvPr/>
        </p:nvSpPr>
        <p:spPr bwMode="auto">
          <a:xfrm>
            <a:off x="5638800" y="4038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67" name="Line 51"/>
          <p:cNvSpPr>
            <a:spLocks noChangeShapeType="1"/>
          </p:cNvSpPr>
          <p:nvPr/>
        </p:nvSpPr>
        <p:spPr bwMode="auto">
          <a:xfrm>
            <a:off x="1676400" y="4648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7396" name="Object 52"/>
          <p:cNvGraphicFramePr>
            <a:graphicFrameLocks noChangeAspect="1"/>
          </p:cNvGraphicFramePr>
          <p:nvPr/>
        </p:nvGraphicFramePr>
        <p:xfrm>
          <a:off x="1981200" y="4267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1" name="Equation" r:id="rId37" imgW="215900" imgH="254000" progId="Equation.3">
                  <p:embed/>
                </p:oleObj>
              </mc:Choice>
              <mc:Fallback>
                <p:oleObj name="Equation" r:id="rId37" imgW="215900" imgH="2540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672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469" name="AutoShape 53"/>
          <p:cNvSpPr>
            <a:spLocks/>
          </p:cNvSpPr>
          <p:nvPr/>
        </p:nvSpPr>
        <p:spPr bwMode="auto">
          <a:xfrm rot="10800000">
            <a:off x="1143000" y="4191000"/>
            <a:ext cx="457200" cy="914400"/>
          </a:xfrm>
          <a:prstGeom prst="rightBrace">
            <a:avLst>
              <a:gd name="adj1" fmla="val 1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2470" name="Text Box 54"/>
          <p:cNvSpPr txBox="1">
            <a:spLocks noChangeArrowheads="1"/>
          </p:cNvSpPr>
          <p:nvPr/>
        </p:nvSpPr>
        <p:spPr bwMode="auto">
          <a:xfrm>
            <a:off x="228600" y="4343400"/>
            <a:ext cx="1312863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pop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string</a:t>
            </a:r>
          </a:p>
        </p:txBody>
      </p:sp>
      <p:sp>
        <p:nvSpPr>
          <p:cNvPr id="572471" name="Text Box 55"/>
          <p:cNvSpPr txBox="1">
            <a:spLocks noChangeArrowheads="1"/>
          </p:cNvSpPr>
          <p:nvPr/>
        </p:nvSpPr>
        <p:spPr bwMode="auto">
          <a:xfrm>
            <a:off x="4800600" y="3733800"/>
            <a:ext cx="808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2" name="Oval 4"/>
          <p:cNvSpPr>
            <a:spLocks noChangeArrowheads="1"/>
          </p:cNvSpPr>
          <p:nvPr/>
        </p:nvSpPr>
        <p:spPr bwMode="auto">
          <a:xfrm>
            <a:off x="2895600" y="381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893" name="Oval 5"/>
          <p:cNvSpPr>
            <a:spLocks noChangeArrowheads="1"/>
          </p:cNvSpPr>
          <p:nvPr/>
        </p:nvSpPr>
        <p:spPr bwMode="auto">
          <a:xfrm>
            <a:off x="5715000" y="381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894" name="Line 6"/>
          <p:cNvSpPr>
            <a:spLocks noChangeShapeType="1"/>
          </p:cNvSpPr>
          <p:nvPr/>
        </p:nvSpPr>
        <p:spPr bwMode="auto">
          <a:xfrm>
            <a:off x="3581400" y="7620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8373" name="Object 7"/>
          <p:cNvGraphicFramePr>
            <a:graphicFrameLocks noChangeAspect="1"/>
          </p:cNvGraphicFramePr>
          <p:nvPr/>
        </p:nvGraphicFramePr>
        <p:xfrm>
          <a:off x="3048000" y="5334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8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334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8"/>
          <p:cNvGraphicFramePr>
            <a:graphicFrameLocks noChangeAspect="1"/>
          </p:cNvGraphicFramePr>
          <p:nvPr/>
        </p:nvGraphicFramePr>
        <p:xfrm>
          <a:off x="5842000" y="5334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9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5334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9"/>
          <p:cNvGraphicFramePr>
            <a:graphicFrameLocks noChangeAspect="1"/>
          </p:cNvGraphicFramePr>
          <p:nvPr/>
        </p:nvGraphicFramePr>
        <p:xfrm>
          <a:off x="3649663" y="228600"/>
          <a:ext cx="19891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0" name="Equation" r:id="rId7" imgW="901309" imgH="228501" progId="Equation.3">
                  <p:embed/>
                </p:oleObj>
              </mc:Choice>
              <mc:Fallback>
                <p:oleObj name="Equation" r:id="rId7" imgW="901309" imgH="22850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663" y="228600"/>
                        <a:ext cx="19891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7898" name="Oval 10"/>
          <p:cNvSpPr>
            <a:spLocks noChangeArrowheads="1"/>
          </p:cNvSpPr>
          <p:nvPr/>
        </p:nvSpPr>
        <p:spPr bwMode="auto">
          <a:xfrm>
            <a:off x="304800" y="3505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8377" name="Object 11"/>
          <p:cNvGraphicFramePr>
            <a:graphicFrameLocks noChangeAspect="1"/>
          </p:cNvGraphicFramePr>
          <p:nvPr/>
        </p:nvGraphicFramePr>
        <p:xfrm>
          <a:off x="457200" y="36576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1" name="Equation" r:id="rId9" imgW="381000" imgH="457200" progId="Equation.3">
                  <p:embed/>
                </p:oleObj>
              </mc:Choice>
              <mc:Fallback>
                <p:oleObj name="Equation" r:id="rId9" imgW="38100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576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7900" name="Oval 12"/>
          <p:cNvSpPr>
            <a:spLocks noChangeArrowheads="1"/>
          </p:cNvSpPr>
          <p:nvPr/>
        </p:nvSpPr>
        <p:spPr bwMode="auto">
          <a:xfrm>
            <a:off x="2895600" y="3505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02" name="Oval 14"/>
          <p:cNvSpPr>
            <a:spLocks noChangeArrowheads="1"/>
          </p:cNvSpPr>
          <p:nvPr/>
        </p:nvSpPr>
        <p:spPr bwMode="auto">
          <a:xfrm>
            <a:off x="5410200" y="3505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04" name="Oval 16"/>
          <p:cNvSpPr>
            <a:spLocks noChangeArrowheads="1"/>
          </p:cNvSpPr>
          <p:nvPr/>
        </p:nvSpPr>
        <p:spPr bwMode="auto">
          <a:xfrm>
            <a:off x="8153400" y="52578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8381" name="Object 19"/>
          <p:cNvGraphicFramePr>
            <a:graphicFrameLocks noChangeAspect="1"/>
          </p:cNvGraphicFramePr>
          <p:nvPr/>
        </p:nvGraphicFramePr>
        <p:xfrm>
          <a:off x="8305800" y="53340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2" name="Equation" r:id="rId11" imgW="431800" imgH="457200" progId="Equation.3">
                  <p:embed/>
                </p:oleObj>
              </mc:Choice>
              <mc:Fallback>
                <p:oleObj name="Equation" r:id="rId11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53340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7908" name="Line 20"/>
          <p:cNvSpPr>
            <a:spLocks noChangeShapeType="1"/>
          </p:cNvSpPr>
          <p:nvPr/>
        </p:nvSpPr>
        <p:spPr bwMode="auto">
          <a:xfrm>
            <a:off x="990600" y="38862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09" name="Line 21"/>
          <p:cNvSpPr>
            <a:spLocks noChangeShapeType="1"/>
          </p:cNvSpPr>
          <p:nvPr/>
        </p:nvSpPr>
        <p:spPr bwMode="auto">
          <a:xfrm>
            <a:off x="3581400" y="38862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10" name="Line 22"/>
          <p:cNvSpPr>
            <a:spLocks noChangeShapeType="1"/>
          </p:cNvSpPr>
          <p:nvPr/>
        </p:nvSpPr>
        <p:spPr bwMode="auto">
          <a:xfrm flipH="1">
            <a:off x="533400" y="4114800"/>
            <a:ext cx="5029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13" name="Oval 25"/>
          <p:cNvSpPr>
            <a:spLocks noChangeArrowheads="1"/>
          </p:cNvSpPr>
          <p:nvPr/>
        </p:nvSpPr>
        <p:spPr bwMode="auto">
          <a:xfrm>
            <a:off x="152400" y="5334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14" name="Oval 26"/>
          <p:cNvSpPr>
            <a:spLocks noChangeArrowheads="1"/>
          </p:cNvSpPr>
          <p:nvPr/>
        </p:nvSpPr>
        <p:spPr bwMode="auto">
          <a:xfrm>
            <a:off x="2819400" y="5334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17" name="Line 29"/>
          <p:cNvSpPr>
            <a:spLocks noChangeShapeType="1"/>
          </p:cNvSpPr>
          <p:nvPr/>
        </p:nvSpPr>
        <p:spPr bwMode="auto">
          <a:xfrm>
            <a:off x="838200" y="56388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18" name="Line 30"/>
          <p:cNvSpPr>
            <a:spLocks noChangeShapeType="1"/>
          </p:cNvSpPr>
          <p:nvPr/>
        </p:nvSpPr>
        <p:spPr bwMode="auto">
          <a:xfrm>
            <a:off x="3505200" y="56388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21" name="Oval 33"/>
          <p:cNvSpPr>
            <a:spLocks noChangeArrowheads="1"/>
          </p:cNvSpPr>
          <p:nvPr/>
        </p:nvSpPr>
        <p:spPr bwMode="auto">
          <a:xfrm>
            <a:off x="5486400" y="52578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23" name="Line 35"/>
          <p:cNvSpPr>
            <a:spLocks noChangeShapeType="1"/>
          </p:cNvSpPr>
          <p:nvPr/>
        </p:nvSpPr>
        <p:spPr bwMode="auto">
          <a:xfrm>
            <a:off x="6189663" y="56388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25" name="AutoShape 37"/>
          <p:cNvSpPr>
            <a:spLocks noChangeArrowheads="1"/>
          </p:cNvSpPr>
          <p:nvPr/>
        </p:nvSpPr>
        <p:spPr bwMode="auto">
          <a:xfrm>
            <a:off x="4419600" y="1371600"/>
            <a:ext cx="762000" cy="1524000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26" name="AutoShape 38"/>
          <p:cNvSpPr>
            <a:spLocks noChangeArrowheads="1"/>
          </p:cNvSpPr>
          <p:nvPr/>
        </p:nvSpPr>
        <p:spPr bwMode="auto">
          <a:xfrm>
            <a:off x="152400" y="3200400"/>
            <a:ext cx="6172200" cy="1219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27" name="AutoShape 39"/>
          <p:cNvSpPr>
            <a:spLocks noChangeArrowheads="1"/>
          </p:cNvSpPr>
          <p:nvPr/>
        </p:nvSpPr>
        <p:spPr bwMode="auto">
          <a:xfrm>
            <a:off x="152400" y="5029200"/>
            <a:ext cx="8839200" cy="1219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7929" name="Text Box 41"/>
          <p:cNvSpPr txBox="1">
            <a:spLocks noChangeArrowheads="1"/>
          </p:cNvSpPr>
          <p:nvPr/>
        </p:nvSpPr>
        <p:spPr bwMode="auto">
          <a:xfrm>
            <a:off x="1981200" y="2590800"/>
            <a:ext cx="8334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pop</a:t>
            </a:r>
          </a:p>
        </p:txBody>
      </p:sp>
      <p:sp>
        <p:nvSpPr>
          <p:cNvPr id="677930" name="Text Box 42"/>
          <p:cNvSpPr txBox="1">
            <a:spLocks noChangeArrowheads="1"/>
          </p:cNvSpPr>
          <p:nvPr/>
        </p:nvSpPr>
        <p:spPr bwMode="auto">
          <a:xfrm>
            <a:off x="7239000" y="4495800"/>
            <a:ext cx="10461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push</a:t>
            </a:r>
          </a:p>
        </p:txBody>
      </p:sp>
      <p:sp>
        <p:nvSpPr>
          <p:cNvPr id="677931" name="Text Box 43"/>
          <p:cNvSpPr txBox="1">
            <a:spLocks noChangeArrowheads="1"/>
          </p:cNvSpPr>
          <p:nvPr/>
        </p:nvSpPr>
        <p:spPr bwMode="auto">
          <a:xfrm>
            <a:off x="5486400" y="1524000"/>
            <a:ext cx="224155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Equivalent 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transitions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756261" y="3393757"/>
                <a:ext cx="1480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261" y="3393757"/>
                <a:ext cx="1480855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909638" y="5621178"/>
                <a:ext cx="14886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8" y="5621178"/>
                <a:ext cx="1488676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570093" y="5654516"/>
                <a:ext cx="15008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093" y="5654516"/>
                <a:ext cx="1500860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6243189" y="5621178"/>
                <a:ext cx="14527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189" y="5621178"/>
                <a:ext cx="1452770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3262512" y="4530725"/>
                <a:ext cx="14511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512" y="4530725"/>
                <a:ext cx="1451166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066800" y="3377503"/>
                <a:ext cx="15018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377503"/>
                <a:ext cx="1501885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239000" cy="6858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ea typeface="+mj-ea"/>
              </a:rPr>
              <a:t>Another PDA example</a:t>
            </a:r>
          </a:p>
        </p:txBody>
      </p:sp>
      <p:sp>
        <p:nvSpPr>
          <p:cNvPr id="573443" name="Text Box 3"/>
          <p:cNvSpPr txBox="1">
            <a:spLocks noChangeArrowheads="1"/>
          </p:cNvSpPr>
          <p:nvPr/>
        </p:nvSpPr>
        <p:spPr bwMode="auto">
          <a:xfrm>
            <a:off x="5016500" y="55578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93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562369"/>
              </p:ext>
            </p:extLst>
          </p:nvPr>
        </p:nvGraphicFramePr>
        <p:xfrm>
          <a:off x="3989611" y="5496295"/>
          <a:ext cx="1579339" cy="57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8" name="Equation" r:id="rId3" imgW="558720" imgH="203040" progId="Equation.3">
                  <p:embed/>
                </p:oleObj>
              </mc:Choice>
              <mc:Fallback>
                <p:oleObj name="Equation" r:id="rId3" imgW="55872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611" y="5496295"/>
                        <a:ext cx="1579339" cy="5743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45" name="Oval 5"/>
          <p:cNvSpPr>
            <a:spLocks noChangeArrowheads="1"/>
          </p:cNvSpPr>
          <p:nvPr/>
        </p:nvSpPr>
        <p:spPr bwMode="auto">
          <a:xfrm>
            <a:off x="2822575" y="589915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3446" name="Oval 6"/>
          <p:cNvSpPr>
            <a:spLocks noChangeArrowheads="1"/>
          </p:cNvSpPr>
          <p:nvPr/>
        </p:nvSpPr>
        <p:spPr bwMode="auto">
          <a:xfrm>
            <a:off x="69342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3447" name="Oval 7"/>
          <p:cNvSpPr>
            <a:spLocks noChangeArrowheads="1"/>
          </p:cNvSpPr>
          <p:nvPr/>
        </p:nvSpPr>
        <p:spPr bwMode="auto">
          <a:xfrm>
            <a:off x="68580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9400" name="Object 8"/>
          <p:cNvGraphicFramePr>
            <a:graphicFrameLocks noChangeAspect="1"/>
          </p:cNvGraphicFramePr>
          <p:nvPr/>
        </p:nvGraphicFramePr>
        <p:xfrm>
          <a:off x="2935288" y="59817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9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59817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1" name="Object 9"/>
          <p:cNvGraphicFramePr>
            <a:graphicFrameLocks noChangeAspect="1"/>
          </p:cNvGraphicFramePr>
          <p:nvPr/>
        </p:nvGraphicFramePr>
        <p:xfrm>
          <a:off x="6989763" y="5943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0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5943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50" name="Freeform 10"/>
          <p:cNvSpPr>
            <a:spLocks/>
          </p:cNvSpPr>
          <p:nvPr/>
        </p:nvSpPr>
        <p:spPr bwMode="auto">
          <a:xfrm>
            <a:off x="2514600" y="479425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graphicFrame>
        <p:nvGraphicFramePr>
          <p:cNvPr id="59403" name="Object 11"/>
          <p:cNvGraphicFramePr>
            <a:graphicFrameLocks noChangeAspect="1"/>
          </p:cNvGraphicFramePr>
          <p:nvPr/>
        </p:nvGraphicFramePr>
        <p:xfrm>
          <a:off x="1143000" y="3194050"/>
          <a:ext cx="1765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1" name="Equation" r:id="rId9" imgW="1765300" imgH="469900" progId="Equation.3">
                  <p:embed/>
                </p:oleObj>
              </mc:Choice>
              <mc:Fallback>
                <p:oleObj name="Equation" r:id="rId9" imgW="1765300" imgH="4699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94050"/>
                        <a:ext cx="1765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2209800" y="6242050"/>
            <a:ext cx="609600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59405" name="Object 13"/>
          <p:cNvGraphicFramePr>
            <a:graphicFrameLocks noChangeAspect="1"/>
          </p:cNvGraphicFramePr>
          <p:nvPr/>
        </p:nvGraphicFramePr>
        <p:xfrm>
          <a:off x="1143000" y="3810000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2" name="Equation" r:id="rId11" imgW="1790700" imgH="444500" progId="Equation.3">
                  <p:embed/>
                </p:oleObj>
              </mc:Choice>
              <mc:Fallback>
                <p:oleObj name="Equation" r:id="rId11" imgW="1790700" imgH="4445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10000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961336"/>
              </p:ext>
            </p:extLst>
          </p:nvPr>
        </p:nvGraphicFramePr>
        <p:xfrm>
          <a:off x="1033375" y="4191000"/>
          <a:ext cx="1789200" cy="715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3" name="Equation" r:id="rId13" imgW="507960" imgH="203040" progId="Equation.3">
                  <p:embed/>
                </p:oleObj>
              </mc:Choice>
              <mc:Fallback>
                <p:oleObj name="Equation" r:id="rId13" imgW="50796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375" y="4191000"/>
                        <a:ext cx="1789200" cy="715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7" name="Object 15"/>
          <p:cNvGraphicFramePr>
            <a:graphicFrameLocks noChangeAspect="1"/>
          </p:cNvGraphicFramePr>
          <p:nvPr/>
        </p:nvGraphicFramePr>
        <p:xfrm>
          <a:off x="3505200" y="3200400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4" name="Equation" r:id="rId15" imgW="1727200" imgH="469900" progId="Equation.3">
                  <p:embed/>
                </p:oleObj>
              </mc:Choice>
              <mc:Fallback>
                <p:oleObj name="Equation" r:id="rId15" imgW="1727200" imgH="4699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00400"/>
                        <a:ext cx="1727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8" name="Object 16"/>
          <p:cNvGraphicFramePr>
            <a:graphicFrameLocks noChangeAspect="1"/>
          </p:cNvGraphicFramePr>
          <p:nvPr/>
        </p:nvGraphicFramePr>
        <p:xfrm>
          <a:off x="3505200" y="3810000"/>
          <a:ext cx="1638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5" name="Equation" r:id="rId17" imgW="1638300" imgH="444500" progId="Equation.3">
                  <p:embed/>
                </p:oleObj>
              </mc:Choice>
              <mc:Fallback>
                <p:oleObj name="Equation" r:id="rId17" imgW="1638300" imgH="4445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10000"/>
                        <a:ext cx="1638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598256"/>
              </p:ext>
            </p:extLst>
          </p:nvPr>
        </p:nvGraphicFramePr>
        <p:xfrm>
          <a:off x="3429000" y="4267200"/>
          <a:ext cx="1620000" cy="632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6" name="Equation" r:id="rId19" imgW="520560" imgH="203040" progId="Equation.3">
                  <p:embed/>
                </p:oleObj>
              </mc:Choice>
              <mc:Fallback>
                <p:oleObj name="Equation" r:id="rId19" imgW="52056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67200"/>
                        <a:ext cx="1620000" cy="632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58" name="Line 18"/>
          <p:cNvSpPr>
            <a:spLocks noChangeShapeType="1"/>
          </p:cNvSpPr>
          <p:nvPr/>
        </p:nvSpPr>
        <p:spPr bwMode="auto">
          <a:xfrm>
            <a:off x="3429000" y="62484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3459" name="Text Box 19"/>
          <p:cNvSpPr txBox="1">
            <a:spLocks noChangeArrowheads="1"/>
          </p:cNvSpPr>
          <p:nvPr/>
        </p:nvSpPr>
        <p:spPr bwMode="auto">
          <a:xfrm>
            <a:off x="3260725" y="2006600"/>
            <a:ext cx="1108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PDA </a:t>
            </a:r>
          </a:p>
        </p:txBody>
      </p:sp>
      <p:graphicFrame>
        <p:nvGraphicFramePr>
          <p:cNvPr id="59412" name="Object 20"/>
          <p:cNvGraphicFramePr>
            <a:graphicFrameLocks noChangeAspect="1"/>
          </p:cNvGraphicFramePr>
          <p:nvPr/>
        </p:nvGraphicFramePr>
        <p:xfrm>
          <a:off x="4419600" y="2057400"/>
          <a:ext cx="5445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7" name="Equation" r:id="rId21" imgW="545863" imgH="393529" progId="Equation.3">
                  <p:embed/>
                </p:oleObj>
              </mc:Choice>
              <mc:Fallback>
                <p:oleObj name="Equation" r:id="rId21" imgW="545863" imgH="39352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057400"/>
                        <a:ext cx="5445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1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513170"/>
              </p:ext>
            </p:extLst>
          </p:nvPr>
        </p:nvGraphicFramePr>
        <p:xfrm>
          <a:off x="685800" y="1143000"/>
          <a:ext cx="781208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8" name="Equation" r:id="rId23" imgW="2311400" imgH="241300" progId="Equation.3">
                  <p:embed/>
                </p:oleObj>
              </mc:Choice>
              <mc:Fallback>
                <p:oleObj name="Equation" r:id="rId23" imgW="2311400" imgH="2413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43000"/>
                        <a:ext cx="7812088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Text Box 2"/>
          <p:cNvSpPr txBox="1">
            <a:spLocks noChangeArrowheads="1"/>
          </p:cNvSpPr>
          <p:nvPr/>
        </p:nvSpPr>
        <p:spPr bwMode="auto">
          <a:xfrm>
            <a:off x="4267200" y="7620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0</a:t>
            </a:r>
          </a:p>
        </p:txBody>
      </p:sp>
      <p:sp>
        <p:nvSpPr>
          <p:cNvPr id="574467" name="Rectangle 3"/>
          <p:cNvSpPr>
            <a:spLocks noChangeArrowheads="1"/>
          </p:cNvSpPr>
          <p:nvPr/>
        </p:nvSpPr>
        <p:spPr bwMode="auto">
          <a:xfrm>
            <a:off x="604838" y="13716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4468" name="Line 4"/>
          <p:cNvSpPr>
            <a:spLocks noChangeShapeType="1"/>
          </p:cNvSpPr>
          <p:nvPr/>
        </p:nvSpPr>
        <p:spPr bwMode="auto">
          <a:xfrm>
            <a:off x="12906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4469" name="Line 5"/>
          <p:cNvSpPr>
            <a:spLocks noChangeShapeType="1"/>
          </p:cNvSpPr>
          <p:nvPr/>
        </p:nvSpPr>
        <p:spPr bwMode="auto">
          <a:xfrm>
            <a:off x="19764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4470" name="Line 6"/>
          <p:cNvSpPr>
            <a:spLocks noChangeShapeType="1"/>
          </p:cNvSpPr>
          <p:nvPr/>
        </p:nvSpPr>
        <p:spPr bwMode="auto">
          <a:xfrm>
            <a:off x="26622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4471" name="Line 7"/>
          <p:cNvSpPr>
            <a:spLocks noChangeShapeType="1"/>
          </p:cNvSpPr>
          <p:nvPr/>
        </p:nvSpPr>
        <p:spPr bwMode="auto">
          <a:xfrm>
            <a:off x="33480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4472" name="Line 8"/>
          <p:cNvSpPr>
            <a:spLocks noChangeShapeType="1"/>
          </p:cNvSpPr>
          <p:nvPr/>
        </p:nvSpPr>
        <p:spPr bwMode="auto">
          <a:xfrm>
            <a:off x="4033838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4473" name="Text Box 9"/>
          <p:cNvSpPr txBox="1">
            <a:spLocks noChangeArrowheads="1"/>
          </p:cNvSpPr>
          <p:nvPr/>
        </p:nvSpPr>
        <p:spPr bwMode="auto">
          <a:xfrm>
            <a:off x="452438" y="6858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60426" name="Object 10"/>
          <p:cNvGraphicFramePr>
            <a:graphicFrameLocks noChangeAspect="1"/>
          </p:cNvGraphicFramePr>
          <p:nvPr/>
        </p:nvGraphicFramePr>
        <p:xfrm>
          <a:off x="833438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4" name="Equation" r:id="rId3" imgW="254000" imgH="254000" progId="Equation.3">
                  <p:embed/>
                </p:oleObj>
              </mc:Choice>
              <mc:Fallback>
                <p:oleObj name="Equation" r:id="rId3" imgW="254000" imgH="254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7" name="Object 11"/>
          <p:cNvGraphicFramePr>
            <a:graphicFrameLocks noChangeAspect="1"/>
          </p:cNvGraphicFramePr>
          <p:nvPr/>
        </p:nvGraphicFramePr>
        <p:xfrm>
          <a:off x="4267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5" name="Equation" r:id="rId5" imgW="254000" imgH="254000" progId="Equation.3">
                  <p:embed/>
                </p:oleObj>
              </mc:Choice>
              <mc:Fallback>
                <p:oleObj name="Equation" r:id="rId5" imgW="2540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8" name="Object 12"/>
          <p:cNvGraphicFramePr>
            <a:graphicFrameLocks noChangeAspect="1"/>
          </p:cNvGraphicFramePr>
          <p:nvPr/>
        </p:nvGraphicFramePr>
        <p:xfrm>
          <a:off x="14478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6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9" name="Object 13"/>
          <p:cNvGraphicFramePr>
            <a:graphicFrameLocks noChangeAspect="1"/>
          </p:cNvGraphicFramePr>
          <p:nvPr/>
        </p:nvGraphicFramePr>
        <p:xfrm>
          <a:off x="22098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7" name="Equation" r:id="rId9" imgW="254000" imgH="355600" progId="Equation.3">
                  <p:embed/>
                </p:oleObj>
              </mc:Choice>
              <mc:Fallback>
                <p:oleObj name="Equation" r:id="rId9" imgW="254000" imgH="355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0" name="Object 14"/>
          <p:cNvGraphicFramePr>
            <a:graphicFrameLocks noChangeAspect="1"/>
          </p:cNvGraphicFramePr>
          <p:nvPr/>
        </p:nvGraphicFramePr>
        <p:xfrm>
          <a:off x="2895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8" name="Equation" r:id="rId11" imgW="254000" imgH="355600" progId="Equation.3">
                  <p:embed/>
                </p:oleObj>
              </mc:Choice>
              <mc:Fallback>
                <p:oleObj name="Equation" r:id="rId11" imgW="254000" imgH="355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79" name="Line 15"/>
          <p:cNvSpPr>
            <a:spLocks noChangeShapeType="1"/>
          </p:cNvSpPr>
          <p:nvPr/>
        </p:nvSpPr>
        <p:spPr bwMode="auto">
          <a:xfrm flipV="1">
            <a:off x="4572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4480" name="Text Box 16"/>
          <p:cNvSpPr txBox="1">
            <a:spLocks noChangeArrowheads="1"/>
          </p:cNvSpPr>
          <p:nvPr/>
        </p:nvSpPr>
        <p:spPr bwMode="auto">
          <a:xfrm>
            <a:off x="685800" y="5029200"/>
            <a:ext cx="1622425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current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</a:t>
            </a:r>
          </a:p>
        </p:txBody>
      </p:sp>
      <p:graphicFrame>
        <p:nvGraphicFramePr>
          <p:cNvPr id="60433" name="Object 17"/>
          <p:cNvGraphicFramePr>
            <a:graphicFrameLocks noChangeAspect="1"/>
          </p:cNvGraphicFramePr>
          <p:nvPr/>
        </p:nvGraphicFramePr>
        <p:xfrm>
          <a:off x="35814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9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82" name="Rectangle 18"/>
          <p:cNvSpPr>
            <a:spLocks noChangeArrowheads="1"/>
          </p:cNvSpPr>
          <p:nvPr/>
        </p:nvSpPr>
        <p:spPr bwMode="auto">
          <a:xfrm>
            <a:off x="7162800" y="2667000"/>
            <a:ext cx="91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0435" name="Object 19"/>
          <p:cNvGraphicFramePr>
            <a:graphicFrameLocks noChangeAspect="1"/>
          </p:cNvGraphicFramePr>
          <p:nvPr/>
        </p:nvGraphicFramePr>
        <p:xfrm>
          <a:off x="7543800" y="28194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0" name="Equation" r:id="rId15" imgW="228600" imgH="419100" progId="Equation.3">
                  <p:embed/>
                </p:oleObj>
              </mc:Choice>
              <mc:Fallback>
                <p:oleObj name="Equation" r:id="rId15" imgW="228600" imgH="4191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194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84" name="Text Box 20"/>
          <p:cNvSpPr txBox="1">
            <a:spLocks noChangeArrowheads="1"/>
          </p:cNvSpPr>
          <p:nvPr/>
        </p:nvSpPr>
        <p:spPr bwMode="auto">
          <a:xfrm>
            <a:off x="7010400" y="34290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74485" name="Text Box 21"/>
          <p:cNvSpPr txBox="1">
            <a:spLocks noChangeArrowheads="1"/>
          </p:cNvSpPr>
          <p:nvPr/>
        </p:nvSpPr>
        <p:spPr bwMode="auto">
          <a:xfrm>
            <a:off x="5016500" y="55578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043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47221"/>
              </p:ext>
            </p:extLst>
          </p:nvPr>
        </p:nvGraphicFramePr>
        <p:xfrm>
          <a:off x="4236720" y="5711571"/>
          <a:ext cx="16065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1" name="Equation" r:id="rId17" imgW="558720" imgH="203040" progId="Equation.3">
                  <p:embed/>
                </p:oleObj>
              </mc:Choice>
              <mc:Fallback>
                <p:oleObj name="Equation" r:id="rId17" imgW="55872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6720" y="5711571"/>
                        <a:ext cx="16065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87" name="Oval 23"/>
          <p:cNvSpPr>
            <a:spLocks noChangeArrowheads="1"/>
          </p:cNvSpPr>
          <p:nvPr/>
        </p:nvSpPr>
        <p:spPr bwMode="auto">
          <a:xfrm>
            <a:off x="2822575" y="589915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4488" name="Oval 24"/>
          <p:cNvSpPr>
            <a:spLocks noChangeArrowheads="1"/>
          </p:cNvSpPr>
          <p:nvPr/>
        </p:nvSpPr>
        <p:spPr bwMode="auto">
          <a:xfrm>
            <a:off x="69342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4489" name="Oval 25"/>
          <p:cNvSpPr>
            <a:spLocks noChangeArrowheads="1"/>
          </p:cNvSpPr>
          <p:nvPr/>
        </p:nvSpPr>
        <p:spPr bwMode="auto">
          <a:xfrm>
            <a:off x="68580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0442" name="Object 26"/>
          <p:cNvGraphicFramePr>
            <a:graphicFrameLocks noChangeAspect="1"/>
          </p:cNvGraphicFramePr>
          <p:nvPr/>
        </p:nvGraphicFramePr>
        <p:xfrm>
          <a:off x="2935288" y="59817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2" name="Equation" r:id="rId19" imgW="381000" imgH="457200" progId="Equation.3">
                  <p:embed/>
                </p:oleObj>
              </mc:Choice>
              <mc:Fallback>
                <p:oleObj name="Equation" r:id="rId19" imgW="381000" imgH="457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59817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3" name="Object 27"/>
          <p:cNvGraphicFramePr>
            <a:graphicFrameLocks noChangeAspect="1"/>
          </p:cNvGraphicFramePr>
          <p:nvPr/>
        </p:nvGraphicFramePr>
        <p:xfrm>
          <a:off x="6989763" y="5943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3" name="Equation" r:id="rId21" imgW="431800" imgH="457200" progId="Equation.3">
                  <p:embed/>
                </p:oleObj>
              </mc:Choice>
              <mc:Fallback>
                <p:oleObj name="Equation" r:id="rId21" imgW="431800" imgH="457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5943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92" name="Freeform 28"/>
          <p:cNvSpPr>
            <a:spLocks/>
          </p:cNvSpPr>
          <p:nvPr/>
        </p:nvSpPr>
        <p:spPr bwMode="auto">
          <a:xfrm>
            <a:off x="2514600" y="479425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graphicFrame>
        <p:nvGraphicFramePr>
          <p:cNvPr id="60445" name="Object 29"/>
          <p:cNvGraphicFramePr>
            <a:graphicFrameLocks noChangeAspect="1"/>
          </p:cNvGraphicFramePr>
          <p:nvPr/>
        </p:nvGraphicFramePr>
        <p:xfrm>
          <a:off x="1143000" y="3194050"/>
          <a:ext cx="1765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4" name="Equation" r:id="rId23" imgW="1765300" imgH="469900" progId="Equation.3">
                  <p:embed/>
                </p:oleObj>
              </mc:Choice>
              <mc:Fallback>
                <p:oleObj name="Equation" r:id="rId23" imgW="1765300" imgH="4699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94050"/>
                        <a:ext cx="1765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94" name="Line 30"/>
          <p:cNvSpPr>
            <a:spLocks noChangeShapeType="1"/>
          </p:cNvSpPr>
          <p:nvPr/>
        </p:nvSpPr>
        <p:spPr bwMode="auto">
          <a:xfrm flipV="1">
            <a:off x="2209800" y="6242050"/>
            <a:ext cx="609600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0447" name="Object 31"/>
          <p:cNvGraphicFramePr>
            <a:graphicFrameLocks noChangeAspect="1"/>
          </p:cNvGraphicFramePr>
          <p:nvPr/>
        </p:nvGraphicFramePr>
        <p:xfrm>
          <a:off x="1143000" y="3810000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5" name="Equation" r:id="rId25" imgW="1790700" imgH="444500" progId="Equation.3">
                  <p:embed/>
                </p:oleObj>
              </mc:Choice>
              <mc:Fallback>
                <p:oleObj name="Equation" r:id="rId25" imgW="1790700" imgH="4445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10000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9" name="Object 33"/>
          <p:cNvGraphicFramePr>
            <a:graphicFrameLocks noChangeAspect="1"/>
          </p:cNvGraphicFramePr>
          <p:nvPr/>
        </p:nvGraphicFramePr>
        <p:xfrm>
          <a:off x="3505200" y="3200400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6" name="Equation" r:id="rId27" imgW="1727200" imgH="469900" progId="Equation.3">
                  <p:embed/>
                </p:oleObj>
              </mc:Choice>
              <mc:Fallback>
                <p:oleObj name="Equation" r:id="rId27" imgW="1727200" imgH="4699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00400"/>
                        <a:ext cx="1727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50" name="Object 34"/>
          <p:cNvGraphicFramePr>
            <a:graphicFrameLocks noChangeAspect="1"/>
          </p:cNvGraphicFramePr>
          <p:nvPr/>
        </p:nvGraphicFramePr>
        <p:xfrm>
          <a:off x="3505200" y="3810000"/>
          <a:ext cx="1638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7" name="Equation" r:id="rId29" imgW="1638300" imgH="444500" progId="Equation.3">
                  <p:embed/>
                </p:oleObj>
              </mc:Choice>
              <mc:Fallback>
                <p:oleObj name="Equation" r:id="rId29" imgW="1638300" imgH="4445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10000"/>
                        <a:ext cx="1638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500" name="Line 36"/>
          <p:cNvSpPr>
            <a:spLocks noChangeShapeType="1"/>
          </p:cNvSpPr>
          <p:nvPr/>
        </p:nvSpPr>
        <p:spPr bwMode="auto">
          <a:xfrm>
            <a:off x="3429000" y="62484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4501" name="Text Box 37"/>
          <p:cNvSpPr txBox="1">
            <a:spLocks noChangeArrowheads="1"/>
          </p:cNvSpPr>
          <p:nvPr/>
        </p:nvSpPr>
        <p:spPr bwMode="auto">
          <a:xfrm>
            <a:off x="0" y="0"/>
            <a:ext cx="3867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Comic Sans MS" charset="0"/>
                <a:ea typeface="ＭＳ Ｐゴシック" charset="0"/>
              </a:rPr>
              <a:t>Execution Example:</a:t>
            </a:r>
          </a:p>
        </p:txBody>
      </p:sp>
      <p:sp>
        <p:nvSpPr>
          <p:cNvPr id="574502" name="Line 38"/>
          <p:cNvSpPr>
            <a:spLocks noChangeShapeType="1"/>
          </p:cNvSpPr>
          <p:nvPr/>
        </p:nvSpPr>
        <p:spPr bwMode="auto">
          <a:xfrm flipH="1">
            <a:off x="8077200" y="2971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961336"/>
              </p:ext>
            </p:extLst>
          </p:nvPr>
        </p:nvGraphicFramePr>
        <p:xfrm>
          <a:off x="1033463" y="4191000"/>
          <a:ext cx="17891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8" name="Equation" r:id="rId31" imgW="507960" imgH="203040" progId="Equation.3">
                  <p:embed/>
                </p:oleObj>
              </mc:Choice>
              <mc:Fallback>
                <p:oleObj name="Equation" r:id="rId31" imgW="50796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191000"/>
                        <a:ext cx="1789112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598256"/>
              </p:ext>
            </p:extLst>
          </p:nvPr>
        </p:nvGraphicFramePr>
        <p:xfrm>
          <a:off x="3429000" y="4267200"/>
          <a:ext cx="16192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9" name="Equation" r:id="rId33" imgW="520560" imgH="203040" progId="Equation.3">
                  <p:embed/>
                </p:oleObj>
              </mc:Choice>
              <mc:Fallback>
                <p:oleObj name="Equation" r:id="rId33" imgW="52056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67200"/>
                        <a:ext cx="16192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Text Box 2"/>
          <p:cNvSpPr txBox="1">
            <a:spLocks noChangeArrowheads="1"/>
          </p:cNvSpPr>
          <p:nvPr/>
        </p:nvSpPr>
        <p:spPr bwMode="auto">
          <a:xfrm>
            <a:off x="4267200" y="63500"/>
            <a:ext cx="1417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1</a:t>
            </a:r>
          </a:p>
        </p:txBody>
      </p:sp>
      <p:sp>
        <p:nvSpPr>
          <p:cNvPr id="575491" name="Rectangle 3"/>
          <p:cNvSpPr>
            <a:spLocks noChangeArrowheads="1"/>
          </p:cNvSpPr>
          <p:nvPr/>
        </p:nvSpPr>
        <p:spPr bwMode="auto">
          <a:xfrm>
            <a:off x="604838" y="13589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5492" name="Line 4"/>
          <p:cNvSpPr>
            <a:spLocks noChangeShapeType="1"/>
          </p:cNvSpPr>
          <p:nvPr/>
        </p:nvSpPr>
        <p:spPr bwMode="auto">
          <a:xfrm>
            <a:off x="12906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5493" name="Line 5"/>
          <p:cNvSpPr>
            <a:spLocks noChangeShapeType="1"/>
          </p:cNvSpPr>
          <p:nvPr/>
        </p:nvSpPr>
        <p:spPr bwMode="auto">
          <a:xfrm>
            <a:off x="19764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5494" name="Line 6"/>
          <p:cNvSpPr>
            <a:spLocks noChangeShapeType="1"/>
          </p:cNvSpPr>
          <p:nvPr/>
        </p:nvSpPr>
        <p:spPr bwMode="auto">
          <a:xfrm>
            <a:off x="26622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33480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5496" name="Line 8"/>
          <p:cNvSpPr>
            <a:spLocks noChangeShapeType="1"/>
          </p:cNvSpPr>
          <p:nvPr/>
        </p:nvSpPr>
        <p:spPr bwMode="auto">
          <a:xfrm>
            <a:off x="40338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5497" name="Text Box 9"/>
          <p:cNvSpPr txBox="1">
            <a:spLocks noChangeArrowheads="1"/>
          </p:cNvSpPr>
          <p:nvPr/>
        </p:nvSpPr>
        <p:spPr bwMode="auto">
          <a:xfrm>
            <a:off x="452438" y="6731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61450" name="Object 10"/>
          <p:cNvGraphicFramePr>
            <a:graphicFrameLocks noChangeAspect="1"/>
          </p:cNvGraphicFramePr>
          <p:nvPr/>
        </p:nvGraphicFramePr>
        <p:xfrm>
          <a:off x="833438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8" name="Equation" r:id="rId3" imgW="254000" imgH="254000" progId="Equation.3">
                  <p:embed/>
                </p:oleObj>
              </mc:Choice>
              <mc:Fallback>
                <p:oleObj name="Equation" r:id="rId3" imgW="254000" imgH="254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1" name="Object 11"/>
          <p:cNvGraphicFramePr>
            <a:graphicFrameLocks noChangeAspect="1"/>
          </p:cNvGraphicFramePr>
          <p:nvPr/>
        </p:nvGraphicFramePr>
        <p:xfrm>
          <a:off x="4267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9" name="Equation" r:id="rId5" imgW="254000" imgH="254000" progId="Equation.3">
                  <p:embed/>
                </p:oleObj>
              </mc:Choice>
              <mc:Fallback>
                <p:oleObj name="Equation" r:id="rId5" imgW="2540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2" name="Object 12"/>
          <p:cNvGraphicFramePr>
            <a:graphicFrameLocks noChangeAspect="1"/>
          </p:cNvGraphicFramePr>
          <p:nvPr/>
        </p:nvGraphicFramePr>
        <p:xfrm>
          <a:off x="1447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0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3" name="Object 13"/>
          <p:cNvGraphicFramePr>
            <a:graphicFrameLocks noChangeAspect="1"/>
          </p:cNvGraphicFramePr>
          <p:nvPr/>
        </p:nvGraphicFramePr>
        <p:xfrm>
          <a:off x="2209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1" name="Equation" r:id="rId9" imgW="254000" imgH="355600" progId="Equation.3">
                  <p:embed/>
                </p:oleObj>
              </mc:Choice>
              <mc:Fallback>
                <p:oleObj name="Equation" r:id="rId9" imgW="254000" imgH="355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4" name="Object 14"/>
          <p:cNvGraphicFramePr>
            <a:graphicFrameLocks noChangeAspect="1"/>
          </p:cNvGraphicFramePr>
          <p:nvPr/>
        </p:nvGraphicFramePr>
        <p:xfrm>
          <a:off x="28194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2" name="Equation" r:id="rId11" imgW="254000" imgH="355600" progId="Equation.3">
                  <p:embed/>
                </p:oleObj>
              </mc:Choice>
              <mc:Fallback>
                <p:oleObj name="Equation" r:id="rId11" imgW="254000" imgH="355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5503" name="Line 15"/>
          <p:cNvSpPr>
            <a:spLocks noChangeShapeType="1"/>
          </p:cNvSpPr>
          <p:nvPr/>
        </p:nvSpPr>
        <p:spPr bwMode="auto">
          <a:xfrm flipV="1">
            <a:off x="9144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1456" name="Object 16"/>
          <p:cNvGraphicFramePr>
            <a:graphicFrameLocks noChangeAspect="1"/>
          </p:cNvGraphicFramePr>
          <p:nvPr/>
        </p:nvGraphicFramePr>
        <p:xfrm>
          <a:off x="3581400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3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5505" name="Rectangle 17"/>
          <p:cNvSpPr>
            <a:spLocks noChangeArrowheads="1"/>
          </p:cNvSpPr>
          <p:nvPr/>
        </p:nvSpPr>
        <p:spPr bwMode="auto">
          <a:xfrm>
            <a:off x="7162800" y="2057400"/>
            <a:ext cx="914400" cy="1212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1458" name="Object 18"/>
          <p:cNvGraphicFramePr>
            <a:graphicFrameLocks noChangeAspect="1"/>
          </p:cNvGraphicFramePr>
          <p:nvPr/>
        </p:nvGraphicFramePr>
        <p:xfrm>
          <a:off x="7543800" y="281305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4" name="Equation" r:id="rId15" imgW="228600" imgH="419100" progId="Equation.3">
                  <p:embed/>
                </p:oleObj>
              </mc:Choice>
              <mc:Fallback>
                <p:oleObj name="Equation" r:id="rId15" imgW="228600" imgH="4191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1305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5507" name="Text Box 19"/>
          <p:cNvSpPr txBox="1">
            <a:spLocks noChangeArrowheads="1"/>
          </p:cNvSpPr>
          <p:nvPr/>
        </p:nvSpPr>
        <p:spPr bwMode="auto">
          <a:xfrm>
            <a:off x="7010400" y="3352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75508" name="Line 20"/>
          <p:cNvSpPr>
            <a:spLocks noChangeShapeType="1"/>
          </p:cNvSpPr>
          <p:nvPr/>
        </p:nvSpPr>
        <p:spPr bwMode="auto">
          <a:xfrm>
            <a:off x="7162800" y="2667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1461" name="Object 21"/>
          <p:cNvGraphicFramePr>
            <a:graphicFrameLocks noChangeAspect="1"/>
          </p:cNvGraphicFramePr>
          <p:nvPr/>
        </p:nvGraphicFramePr>
        <p:xfrm>
          <a:off x="7543800" y="2209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5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2098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5510" name="Text Box 22"/>
          <p:cNvSpPr txBox="1">
            <a:spLocks noChangeArrowheads="1"/>
          </p:cNvSpPr>
          <p:nvPr/>
        </p:nvSpPr>
        <p:spPr bwMode="auto">
          <a:xfrm>
            <a:off x="5016500" y="55578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5512" name="Oval 24"/>
          <p:cNvSpPr>
            <a:spLocks noChangeArrowheads="1"/>
          </p:cNvSpPr>
          <p:nvPr/>
        </p:nvSpPr>
        <p:spPr bwMode="auto">
          <a:xfrm>
            <a:off x="2822575" y="589915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5513" name="Oval 25"/>
          <p:cNvSpPr>
            <a:spLocks noChangeArrowheads="1"/>
          </p:cNvSpPr>
          <p:nvPr/>
        </p:nvSpPr>
        <p:spPr bwMode="auto">
          <a:xfrm>
            <a:off x="69342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5514" name="Oval 26"/>
          <p:cNvSpPr>
            <a:spLocks noChangeArrowheads="1"/>
          </p:cNvSpPr>
          <p:nvPr/>
        </p:nvSpPr>
        <p:spPr bwMode="auto">
          <a:xfrm>
            <a:off x="68580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1467" name="Object 27"/>
          <p:cNvGraphicFramePr>
            <a:graphicFrameLocks noChangeAspect="1"/>
          </p:cNvGraphicFramePr>
          <p:nvPr/>
        </p:nvGraphicFramePr>
        <p:xfrm>
          <a:off x="2935288" y="59817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6" name="Equation" r:id="rId19" imgW="381000" imgH="457200" progId="Equation.3">
                  <p:embed/>
                </p:oleObj>
              </mc:Choice>
              <mc:Fallback>
                <p:oleObj name="Equation" r:id="rId19" imgW="381000" imgH="457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59817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8" name="Object 28"/>
          <p:cNvGraphicFramePr>
            <a:graphicFrameLocks noChangeAspect="1"/>
          </p:cNvGraphicFramePr>
          <p:nvPr/>
        </p:nvGraphicFramePr>
        <p:xfrm>
          <a:off x="6989763" y="5943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7" name="Equation" r:id="rId21" imgW="431800" imgH="457200" progId="Equation.3">
                  <p:embed/>
                </p:oleObj>
              </mc:Choice>
              <mc:Fallback>
                <p:oleObj name="Equation" r:id="rId21" imgW="431800" imgH="4572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5943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5517" name="Freeform 29"/>
          <p:cNvSpPr>
            <a:spLocks/>
          </p:cNvSpPr>
          <p:nvPr/>
        </p:nvSpPr>
        <p:spPr bwMode="auto">
          <a:xfrm>
            <a:off x="2514600" y="479425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graphicFrame>
        <p:nvGraphicFramePr>
          <p:cNvPr id="61470" name="Object 30"/>
          <p:cNvGraphicFramePr>
            <a:graphicFrameLocks noChangeAspect="1"/>
          </p:cNvGraphicFramePr>
          <p:nvPr/>
        </p:nvGraphicFramePr>
        <p:xfrm>
          <a:off x="1143000" y="3194050"/>
          <a:ext cx="1765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8" name="Equation" r:id="rId23" imgW="1765300" imgH="469900" progId="Equation.3">
                  <p:embed/>
                </p:oleObj>
              </mc:Choice>
              <mc:Fallback>
                <p:oleObj name="Equation" r:id="rId23" imgW="1765300" imgH="4699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94050"/>
                        <a:ext cx="1765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5519" name="Line 31"/>
          <p:cNvSpPr>
            <a:spLocks noChangeShapeType="1"/>
          </p:cNvSpPr>
          <p:nvPr/>
        </p:nvSpPr>
        <p:spPr bwMode="auto">
          <a:xfrm flipV="1">
            <a:off x="2209800" y="6242050"/>
            <a:ext cx="609600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1472" name="Object 32"/>
          <p:cNvGraphicFramePr>
            <a:graphicFrameLocks noChangeAspect="1"/>
          </p:cNvGraphicFramePr>
          <p:nvPr/>
        </p:nvGraphicFramePr>
        <p:xfrm>
          <a:off x="1143000" y="3810000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9" name="Equation" r:id="rId25" imgW="1790700" imgH="444500" progId="Equation.3">
                  <p:embed/>
                </p:oleObj>
              </mc:Choice>
              <mc:Fallback>
                <p:oleObj name="Equation" r:id="rId25" imgW="1790700" imgH="4445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10000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4" name="Object 34"/>
          <p:cNvGraphicFramePr>
            <a:graphicFrameLocks noChangeAspect="1"/>
          </p:cNvGraphicFramePr>
          <p:nvPr/>
        </p:nvGraphicFramePr>
        <p:xfrm>
          <a:off x="3505200" y="3200400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0" name="Equation" r:id="rId27" imgW="1727200" imgH="469900" progId="Equation.3">
                  <p:embed/>
                </p:oleObj>
              </mc:Choice>
              <mc:Fallback>
                <p:oleObj name="Equation" r:id="rId27" imgW="1727200" imgH="4699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00400"/>
                        <a:ext cx="1727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5" name="Object 35"/>
          <p:cNvGraphicFramePr>
            <a:graphicFrameLocks noChangeAspect="1"/>
          </p:cNvGraphicFramePr>
          <p:nvPr/>
        </p:nvGraphicFramePr>
        <p:xfrm>
          <a:off x="3505200" y="3810000"/>
          <a:ext cx="1638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1" name="Equation" r:id="rId29" imgW="1638300" imgH="444500" progId="Equation.3">
                  <p:embed/>
                </p:oleObj>
              </mc:Choice>
              <mc:Fallback>
                <p:oleObj name="Equation" r:id="rId29" imgW="1638300" imgH="4445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10000"/>
                        <a:ext cx="1638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5525" name="Line 37"/>
          <p:cNvSpPr>
            <a:spLocks noChangeShapeType="1"/>
          </p:cNvSpPr>
          <p:nvPr/>
        </p:nvSpPr>
        <p:spPr bwMode="auto">
          <a:xfrm>
            <a:off x="3429000" y="62484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5526" name="Oval 38"/>
          <p:cNvSpPr>
            <a:spLocks noChangeArrowheads="1"/>
          </p:cNvSpPr>
          <p:nvPr/>
        </p:nvSpPr>
        <p:spPr bwMode="auto">
          <a:xfrm>
            <a:off x="990600" y="30480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5527" name="Line 39"/>
          <p:cNvSpPr>
            <a:spLocks noChangeShapeType="1"/>
          </p:cNvSpPr>
          <p:nvPr/>
        </p:nvSpPr>
        <p:spPr bwMode="auto">
          <a:xfrm flipH="1">
            <a:off x="8077200" y="2362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961336"/>
              </p:ext>
            </p:extLst>
          </p:nvPr>
        </p:nvGraphicFramePr>
        <p:xfrm>
          <a:off x="1033463" y="4191000"/>
          <a:ext cx="17891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2" name="Equation" r:id="rId31" imgW="507960" imgH="203040" progId="Equation.3">
                  <p:embed/>
                </p:oleObj>
              </mc:Choice>
              <mc:Fallback>
                <p:oleObj name="Equation" r:id="rId31" imgW="50796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191000"/>
                        <a:ext cx="1789112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598256"/>
              </p:ext>
            </p:extLst>
          </p:nvPr>
        </p:nvGraphicFramePr>
        <p:xfrm>
          <a:off x="3429000" y="4267200"/>
          <a:ext cx="16192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3" name="Equation" r:id="rId33" imgW="520560" imgH="203040" progId="Equation.3">
                  <p:embed/>
                </p:oleObj>
              </mc:Choice>
              <mc:Fallback>
                <p:oleObj name="Equation" r:id="rId33" imgW="52056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67200"/>
                        <a:ext cx="16192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47221"/>
              </p:ext>
            </p:extLst>
          </p:nvPr>
        </p:nvGraphicFramePr>
        <p:xfrm>
          <a:off x="4237038" y="5711825"/>
          <a:ext cx="16065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4" name="Equation" r:id="rId35" imgW="558720" imgH="203040" progId="Equation.3">
                  <p:embed/>
                </p:oleObj>
              </mc:Choice>
              <mc:Fallback>
                <p:oleObj name="Equation" r:id="rId35" imgW="55872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5711825"/>
                        <a:ext cx="16065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Text Box 2"/>
          <p:cNvSpPr txBox="1">
            <a:spLocks noChangeArrowheads="1"/>
          </p:cNvSpPr>
          <p:nvPr/>
        </p:nvSpPr>
        <p:spPr bwMode="auto">
          <a:xfrm>
            <a:off x="4267200" y="6350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3</a:t>
            </a:r>
          </a:p>
        </p:txBody>
      </p:sp>
      <p:sp>
        <p:nvSpPr>
          <p:cNvPr id="576515" name="Rectangle 3"/>
          <p:cNvSpPr>
            <a:spLocks noChangeArrowheads="1"/>
          </p:cNvSpPr>
          <p:nvPr/>
        </p:nvSpPr>
        <p:spPr bwMode="auto">
          <a:xfrm>
            <a:off x="604838" y="13589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16" name="Line 4"/>
          <p:cNvSpPr>
            <a:spLocks noChangeShapeType="1"/>
          </p:cNvSpPr>
          <p:nvPr/>
        </p:nvSpPr>
        <p:spPr bwMode="auto">
          <a:xfrm>
            <a:off x="12906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17" name="Line 5"/>
          <p:cNvSpPr>
            <a:spLocks noChangeShapeType="1"/>
          </p:cNvSpPr>
          <p:nvPr/>
        </p:nvSpPr>
        <p:spPr bwMode="auto">
          <a:xfrm>
            <a:off x="19764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18" name="Line 6"/>
          <p:cNvSpPr>
            <a:spLocks noChangeShapeType="1"/>
          </p:cNvSpPr>
          <p:nvPr/>
        </p:nvSpPr>
        <p:spPr bwMode="auto">
          <a:xfrm>
            <a:off x="26622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19" name="Line 7"/>
          <p:cNvSpPr>
            <a:spLocks noChangeShapeType="1"/>
          </p:cNvSpPr>
          <p:nvPr/>
        </p:nvSpPr>
        <p:spPr bwMode="auto">
          <a:xfrm>
            <a:off x="33480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20" name="Line 8"/>
          <p:cNvSpPr>
            <a:spLocks noChangeShapeType="1"/>
          </p:cNvSpPr>
          <p:nvPr/>
        </p:nvSpPr>
        <p:spPr bwMode="auto">
          <a:xfrm>
            <a:off x="40338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21" name="Text Box 9"/>
          <p:cNvSpPr txBox="1">
            <a:spLocks noChangeArrowheads="1"/>
          </p:cNvSpPr>
          <p:nvPr/>
        </p:nvSpPr>
        <p:spPr bwMode="auto">
          <a:xfrm>
            <a:off x="452438" y="6731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62474" name="Object 10"/>
          <p:cNvGraphicFramePr>
            <a:graphicFrameLocks noChangeAspect="1"/>
          </p:cNvGraphicFramePr>
          <p:nvPr/>
        </p:nvGraphicFramePr>
        <p:xfrm>
          <a:off x="833438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4" name="Equation" r:id="rId3" imgW="254000" imgH="254000" progId="Equation.3">
                  <p:embed/>
                </p:oleObj>
              </mc:Choice>
              <mc:Fallback>
                <p:oleObj name="Equation" r:id="rId3" imgW="254000" imgH="254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11"/>
          <p:cNvGraphicFramePr>
            <a:graphicFrameLocks noChangeAspect="1"/>
          </p:cNvGraphicFramePr>
          <p:nvPr/>
        </p:nvGraphicFramePr>
        <p:xfrm>
          <a:off x="2895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5" name="Equation" r:id="rId5" imgW="254000" imgH="355600" progId="Equation.3">
                  <p:embed/>
                </p:oleObj>
              </mc:Choice>
              <mc:Fallback>
                <p:oleObj name="Equation" r:id="rId5" imgW="254000" imgH="355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6" name="Object 12"/>
          <p:cNvGraphicFramePr>
            <a:graphicFrameLocks noChangeAspect="1"/>
          </p:cNvGraphicFramePr>
          <p:nvPr/>
        </p:nvGraphicFramePr>
        <p:xfrm>
          <a:off x="1447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6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7" name="Object 13"/>
          <p:cNvGraphicFramePr>
            <a:graphicFrameLocks noChangeAspect="1"/>
          </p:cNvGraphicFramePr>
          <p:nvPr/>
        </p:nvGraphicFramePr>
        <p:xfrm>
          <a:off x="2209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7" name="Equation" r:id="rId9" imgW="254000" imgH="355600" progId="Equation.3">
                  <p:embed/>
                </p:oleObj>
              </mc:Choice>
              <mc:Fallback>
                <p:oleObj name="Equation" r:id="rId9" imgW="254000" imgH="355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6526" name="Line 14"/>
          <p:cNvSpPr>
            <a:spLocks noChangeShapeType="1"/>
          </p:cNvSpPr>
          <p:nvPr/>
        </p:nvSpPr>
        <p:spPr bwMode="auto">
          <a:xfrm flipV="1">
            <a:off x="16002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2479" name="Object 15"/>
          <p:cNvGraphicFramePr>
            <a:graphicFrameLocks noChangeAspect="1"/>
          </p:cNvGraphicFramePr>
          <p:nvPr/>
        </p:nvGraphicFramePr>
        <p:xfrm>
          <a:off x="3581400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8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6528" name="Rectangle 16"/>
          <p:cNvSpPr>
            <a:spLocks noChangeArrowheads="1"/>
          </p:cNvSpPr>
          <p:nvPr/>
        </p:nvSpPr>
        <p:spPr bwMode="auto">
          <a:xfrm>
            <a:off x="7162800" y="2057400"/>
            <a:ext cx="914400" cy="1212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2481" name="Object 17"/>
          <p:cNvGraphicFramePr>
            <a:graphicFrameLocks noChangeAspect="1"/>
          </p:cNvGraphicFramePr>
          <p:nvPr/>
        </p:nvGraphicFramePr>
        <p:xfrm>
          <a:off x="7543800" y="281305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9" name="Equation" r:id="rId13" imgW="228600" imgH="419100" progId="Equation.3">
                  <p:embed/>
                </p:oleObj>
              </mc:Choice>
              <mc:Fallback>
                <p:oleObj name="Equation" r:id="rId13" imgW="228600" imgH="4191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1305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6530" name="Text Box 18"/>
          <p:cNvSpPr txBox="1">
            <a:spLocks noChangeArrowheads="1"/>
          </p:cNvSpPr>
          <p:nvPr/>
        </p:nvSpPr>
        <p:spPr bwMode="auto">
          <a:xfrm>
            <a:off x="7010400" y="3352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62483" name="Object 19"/>
          <p:cNvGraphicFramePr>
            <a:graphicFrameLocks noChangeAspect="1"/>
          </p:cNvGraphicFramePr>
          <p:nvPr/>
        </p:nvGraphicFramePr>
        <p:xfrm>
          <a:off x="4267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0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4" name="Object 20"/>
          <p:cNvGraphicFramePr>
            <a:graphicFrameLocks noChangeAspect="1"/>
          </p:cNvGraphicFramePr>
          <p:nvPr/>
        </p:nvGraphicFramePr>
        <p:xfrm>
          <a:off x="7543800" y="281305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1" name="Equation" r:id="rId17" imgW="228600" imgH="419100" progId="Equation.3">
                  <p:embed/>
                </p:oleObj>
              </mc:Choice>
              <mc:Fallback>
                <p:oleObj name="Equation" r:id="rId17" imgW="228600" imgH="4191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1305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6533" name="Text Box 21"/>
          <p:cNvSpPr txBox="1">
            <a:spLocks noChangeArrowheads="1"/>
          </p:cNvSpPr>
          <p:nvPr/>
        </p:nvSpPr>
        <p:spPr bwMode="auto">
          <a:xfrm>
            <a:off x="5016500" y="55578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35" name="Oval 23"/>
          <p:cNvSpPr>
            <a:spLocks noChangeArrowheads="1"/>
          </p:cNvSpPr>
          <p:nvPr/>
        </p:nvSpPr>
        <p:spPr bwMode="auto">
          <a:xfrm>
            <a:off x="2822575" y="589915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36" name="Oval 24"/>
          <p:cNvSpPr>
            <a:spLocks noChangeArrowheads="1"/>
          </p:cNvSpPr>
          <p:nvPr/>
        </p:nvSpPr>
        <p:spPr bwMode="auto">
          <a:xfrm>
            <a:off x="69342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37" name="Oval 25"/>
          <p:cNvSpPr>
            <a:spLocks noChangeArrowheads="1"/>
          </p:cNvSpPr>
          <p:nvPr/>
        </p:nvSpPr>
        <p:spPr bwMode="auto">
          <a:xfrm>
            <a:off x="68580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2490" name="Object 26"/>
          <p:cNvGraphicFramePr>
            <a:graphicFrameLocks noChangeAspect="1"/>
          </p:cNvGraphicFramePr>
          <p:nvPr/>
        </p:nvGraphicFramePr>
        <p:xfrm>
          <a:off x="2935288" y="59817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2" name="Equation" r:id="rId19" imgW="381000" imgH="457200" progId="Equation.3">
                  <p:embed/>
                </p:oleObj>
              </mc:Choice>
              <mc:Fallback>
                <p:oleObj name="Equation" r:id="rId19" imgW="381000" imgH="457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59817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1" name="Object 27"/>
          <p:cNvGraphicFramePr>
            <a:graphicFrameLocks noChangeAspect="1"/>
          </p:cNvGraphicFramePr>
          <p:nvPr/>
        </p:nvGraphicFramePr>
        <p:xfrm>
          <a:off x="6989763" y="5943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3" name="Equation" r:id="rId21" imgW="431800" imgH="457200" progId="Equation.3">
                  <p:embed/>
                </p:oleObj>
              </mc:Choice>
              <mc:Fallback>
                <p:oleObj name="Equation" r:id="rId21" imgW="431800" imgH="457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5943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6540" name="Freeform 28"/>
          <p:cNvSpPr>
            <a:spLocks/>
          </p:cNvSpPr>
          <p:nvPr/>
        </p:nvSpPr>
        <p:spPr bwMode="auto">
          <a:xfrm>
            <a:off x="2514600" y="479425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graphicFrame>
        <p:nvGraphicFramePr>
          <p:cNvPr id="62493" name="Object 29"/>
          <p:cNvGraphicFramePr>
            <a:graphicFrameLocks noChangeAspect="1"/>
          </p:cNvGraphicFramePr>
          <p:nvPr/>
        </p:nvGraphicFramePr>
        <p:xfrm>
          <a:off x="1143000" y="3194050"/>
          <a:ext cx="1765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4" name="Equation" r:id="rId23" imgW="1765300" imgH="469900" progId="Equation.3">
                  <p:embed/>
                </p:oleObj>
              </mc:Choice>
              <mc:Fallback>
                <p:oleObj name="Equation" r:id="rId23" imgW="1765300" imgH="4699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94050"/>
                        <a:ext cx="1765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6542" name="Line 30"/>
          <p:cNvSpPr>
            <a:spLocks noChangeShapeType="1"/>
          </p:cNvSpPr>
          <p:nvPr/>
        </p:nvSpPr>
        <p:spPr bwMode="auto">
          <a:xfrm flipV="1">
            <a:off x="2209800" y="6242050"/>
            <a:ext cx="609600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2495" name="Object 31"/>
          <p:cNvGraphicFramePr>
            <a:graphicFrameLocks noChangeAspect="1"/>
          </p:cNvGraphicFramePr>
          <p:nvPr/>
        </p:nvGraphicFramePr>
        <p:xfrm>
          <a:off x="1143000" y="3810000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5" name="Equation" r:id="rId25" imgW="1790700" imgH="444500" progId="Equation.3">
                  <p:embed/>
                </p:oleObj>
              </mc:Choice>
              <mc:Fallback>
                <p:oleObj name="Equation" r:id="rId25" imgW="1790700" imgH="4445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10000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7" name="Object 33"/>
          <p:cNvGraphicFramePr>
            <a:graphicFrameLocks noChangeAspect="1"/>
          </p:cNvGraphicFramePr>
          <p:nvPr/>
        </p:nvGraphicFramePr>
        <p:xfrm>
          <a:off x="3505200" y="3200400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6" name="Equation" r:id="rId27" imgW="1727200" imgH="469900" progId="Equation.3">
                  <p:embed/>
                </p:oleObj>
              </mc:Choice>
              <mc:Fallback>
                <p:oleObj name="Equation" r:id="rId27" imgW="1727200" imgH="4699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00400"/>
                        <a:ext cx="1727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8" name="Object 34"/>
          <p:cNvGraphicFramePr>
            <a:graphicFrameLocks noChangeAspect="1"/>
          </p:cNvGraphicFramePr>
          <p:nvPr/>
        </p:nvGraphicFramePr>
        <p:xfrm>
          <a:off x="3505200" y="3810000"/>
          <a:ext cx="1638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7" name="Equation" r:id="rId29" imgW="1638300" imgH="444500" progId="Equation.3">
                  <p:embed/>
                </p:oleObj>
              </mc:Choice>
              <mc:Fallback>
                <p:oleObj name="Equation" r:id="rId29" imgW="1638300" imgH="4445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10000"/>
                        <a:ext cx="1638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6548" name="Line 36"/>
          <p:cNvSpPr>
            <a:spLocks noChangeShapeType="1"/>
          </p:cNvSpPr>
          <p:nvPr/>
        </p:nvSpPr>
        <p:spPr bwMode="auto">
          <a:xfrm>
            <a:off x="3429000" y="62484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49" name="Oval 37"/>
          <p:cNvSpPr>
            <a:spLocks noChangeArrowheads="1"/>
          </p:cNvSpPr>
          <p:nvPr/>
        </p:nvSpPr>
        <p:spPr bwMode="auto">
          <a:xfrm>
            <a:off x="3276600" y="41910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50" name="Line 38"/>
          <p:cNvSpPr>
            <a:spLocks noChangeShapeType="1"/>
          </p:cNvSpPr>
          <p:nvPr/>
        </p:nvSpPr>
        <p:spPr bwMode="auto">
          <a:xfrm>
            <a:off x="7162800" y="2667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2503" name="Object 39"/>
          <p:cNvGraphicFramePr>
            <a:graphicFrameLocks noChangeAspect="1"/>
          </p:cNvGraphicFramePr>
          <p:nvPr/>
        </p:nvGraphicFramePr>
        <p:xfrm>
          <a:off x="7543800" y="2209800"/>
          <a:ext cx="2524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8" name="Equation" r:id="rId31" imgW="253890" imgH="380835" progId="Equation.3">
                  <p:embed/>
                </p:oleObj>
              </mc:Choice>
              <mc:Fallback>
                <p:oleObj name="Equation" r:id="rId31" imgW="253890" imgH="380835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209800"/>
                        <a:ext cx="2524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6552" name="Line 40"/>
          <p:cNvSpPr>
            <a:spLocks noChangeShapeType="1"/>
          </p:cNvSpPr>
          <p:nvPr/>
        </p:nvSpPr>
        <p:spPr bwMode="auto">
          <a:xfrm>
            <a:off x="7162800" y="20574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53" name="Line 41"/>
          <p:cNvSpPr>
            <a:spLocks noChangeShapeType="1"/>
          </p:cNvSpPr>
          <p:nvPr/>
        </p:nvSpPr>
        <p:spPr bwMode="auto">
          <a:xfrm flipH="1">
            <a:off x="7162800" y="20574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6554" name="Line 42"/>
          <p:cNvSpPr>
            <a:spLocks noChangeShapeType="1"/>
          </p:cNvSpPr>
          <p:nvPr/>
        </p:nvSpPr>
        <p:spPr bwMode="auto">
          <a:xfrm flipH="1">
            <a:off x="8077200" y="2971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961336"/>
              </p:ext>
            </p:extLst>
          </p:nvPr>
        </p:nvGraphicFramePr>
        <p:xfrm>
          <a:off x="1033463" y="4191000"/>
          <a:ext cx="17891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9" name="Equation" r:id="rId33" imgW="507960" imgH="203040" progId="Equation.3">
                  <p:embed/>
                </p:oleObj>
              </mc:Choice>
              <mc:Fallback>
                <p:oleObj name="Equation" r:id="rId33" imgW="50796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191000"/>
                        <a:ext cx="1789112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598256"/>
              </p:ext>
            </p:extLst>
          </p:nvPr>
        </p:nvGraphicFramePr>
        <p:xfrm>
          <a:off x="3429000" y="4267200"/>
          <a:ext cx="16192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0" name="Equation" r:id="rId35" imgW="520560" imgH="203040" progId="Equation.3">
                  <p:embed/>
                </p:oleObj>
              </mc:Choice>
              <mc:Fallback>
                <p:oleObj name="Equation" r:id="rId35" imgW="52056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67200"/>
                        <a:ext cx="16192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47221"/>
              </p:ext>
            </p:extLst>
          </p:nvPr>
        </p:nvGraphicFramePr>
        <p:xfrm>
          <a:off x="4237038" y="5711825"/>
          <a:ext cx="16065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1" name="Equation" r:id="rId37" imgW="558720" imgH="203040" progId="Equation.3">
                  <p:embed/>
                </p:oleObj>
              </mc:Choice>
              <mc:Fallback>
                <p:oleObj name="Equation" r:id="rId37" imgW="55872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5711825"/>
                        <a:ext cx="16065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Oval 2"/>
          <p:cNvSpPr>
            <a:spLocks noChangeArrowheads="1"/>
          </p:cNvSpPr>
          <p:nvPr/>
        </p:nvSpPr>
        <p:spPr bwMode="auto">
          <a:xfrm>
            <a:off x="28956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099" name="Oval 3"/>
          <p:cNvSpPr>
            <a:spLocks noChangeArrowheads="1"/>
          </p:cNvSpPr>
          <p:nvPr/>
        </p:nvSpPr>
        <p:spPr bwMode="auto">
          <a:xfrm>
            <a:off x="57150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00" name="Line 4"/>
          <p:cNvSpPr>
            <a:spLocks noChangeShapeType="1"/>
          </p:cNvSpPr>
          <p:nvPr/>
        </p:nvSpPr>
        <p:spPr bwMode="auto">
          <a:xfrm>
            <a:off x="3581400" y="990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3048000" y="7620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4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7620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5842000" y="7620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5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7620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3810000" y="457200"/>
          <a:ext cx="166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6" name="Equation" r:id="rId7" imgW="1663700" imgH="444500" progId="Equation.3">
                  <p:embed/>
                </p:oleObj>
              </mc:Choice>
              <mc:Fallback>
                <p:oleObj name="Equation" r:id="rId7" imgW="1663700" imgH="444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57200"/>
                        <a:ext cx="166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104" name="Rectangle 8"/>
          <p:cNvSpPr>
            <a:spLocks noChangeArrowheads="1"/>
          </p:cNvSpPr>
          <p:nvPr/>
        </p:nvSpPr>
        <p:spPr bwMode="auto">
          <a:xfrm>
            <a:off x="457200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05" name="Line 9"/>
          <p:cNvSpPr>
            <a:spLocks noChangeShapeType="1"/>
          </p:cNvSpPr>
          <p:nvPr/>
        </p:nvSpPr>
        <p:spPr bwMode="auto">
          <a:xfrm>
            <a:off x="16002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06" name="Line 10"/>
          <p:cNvSpPr>
            <a:spLocks noChangeShapeType="1"/>
          </p:cNvSpPr>
          <p:nvPr/>
        </p:nvSpPr>
        <p:spPr bwMode="auto">
          <a:xfrm>
            <a:off x="21336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07" name="Rectangle 11"/>
          <p:cNvSpPr>
            <a:spLocks noChangeArrowheads="1"/>
          </p:cNvSpPr>
          <p:nvPr/>
        </p:nvSpPr>
        <p:spPr bwMode="auto">
          <a:xfrm>
            <a:off x="838200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08" name="Line 12"/>
          <p:cNvSpPr>
            <a:spLocks noChangeShapeType="1"/>
          </p:cNvSpPr>
          <p:nvPr/>
        </p:nvSpPr>
        <p:spPr bwMode="auto">
          <a:xfrm>
            <a:off x="8382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8205" name="Object 13"/>
          <p:cNvGraphicFramePr>
            <a:graphicFrameLocks noChangeAspect="1"/>
          </p:cNvGraphicFramePr>
          <p:nvPr/>
        </p:nvGraphicFramePr>
        <p:xfrm>
          <a:off x="17526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7" name="Equation" r:id="rId9" imgW="254000" imgH="254000" progId="Equation.3">
                  <p:embed/>
                </p:oleObj>
              </mc:Choice>
              <mc:Fallback>
                <p:oleObj name="Equation" r:id="rId9" imgW="254000" imgH="254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110" name="Line 14"/>
          <p:cNvSpPr>
            <a:spLocks noChangeShapeType="1"/>
          </p:cNvSpPr>
          <p:nvPr/>
        </p:nvSpPr>
        <p:spPr bwMode="auto">
          <a:xfrm>
            <a:off x="1371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8207" name="Object 15"/>
          <p:cNvGraphicFramePr>
            <a:graphicFrameLocks noChangeAspect="1"/>
          </p:cNvGraphicFramePr>
          <p:nvPr/>
        </p:nvGraphicFramePr>
        <p:xfrm>
          <a:off x="7493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8" name="Equation" r:id="rId11" imgW="418918" imgH="114250" progId="Equation.3">
                  <p:embed/>
                </p:oleObj>
              </mc:Choice>
              <mc:Fallback>
                <p:oleObj name="Equation" r:id="rId11" imgW="418918" imgH="11425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8" name="Object 16"/>
          <p:cNvGraphicFramePr>
            <a:graphicFrameLocks noChangeAspect="1"/>
          </p:cNvGraphicFramePr>
          <p:nvPr/>
        </p:nvGraphicFramePr>
        <p:xfrm>
          <a:off x="25781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9" name="Equation" r:id="rId13" imgW="418918" imgH="114250" progId="Equation.3">
                  <p:embed/>
                </p:oleObj>
              </mc:Choice>
              <mc:Fallback>
                <p:oleObj name="Equation" r:id="rId13" imgW="418918" imgH="11425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9" name="Object 17"/>
          <p:cNvGraphicFramePr>
            <a:graphicFrameLocks noChangeAspect="1"/>
          </p:cNvGraphicFramePr>
          <p:nvPr/>
        </p:nvGraphicFramePr>
        <p:xfrm>
          <a:off x="1143000" y="47244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0" name="Equation" r:id="rId14" imgW="254000" imgH="355600" progId="Equation.3">
                  <p:embed/>
                </p:oleObj>
              </mc:Choice>
              <mc:Fallback>
                <p:oleObj name="Equation" r:id="rId14" imgW="254000" imgH="355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244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114" name="Line 18"/>
          <p:cNvSpPr>
            <a:spLocks noChangeShapeType="1"/>
          </p:cNvSpPr>
          <p:nvPr/>
        </p:nvSpPr>
        <p:spPr bwMode="auto">
          <a:xfrm flipH="1">
            <a:off x="1676400" y="4953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15" name="Text Box 19"/>
          <p:cNvSpPr txBox="1">
            <a:spLocks noChangeArrowheads="1"/>
          </p:cNvSpPr>
          <p:nvPr/>
        </p:nvSpPr>
        <p:spPr bwMode="auto">
          <a:xfrm>
            <a:off x="2286000" y="4724400"/>
            <a:ext cx="808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top</a:t>
            </a:r>
          </a:p>
        </p:txBody>
      </p:sp>
      <p:sp>
        <p:nvSpPr>
          <p:cNvPr id="516116" name="Text Box 20"/>
          <p:cNvSpPr txBox="1">
            <a:spLocks noChangeArrowheads="1"/>
          </p:cNvSpPr>
          <p:nvPr/>
        </p:nvSpPr>
        <p:spPr bwMode="auto">
          <a:xfrm>
            <a:off x="0" y="2209800"/>
            <a:ext cx="1131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16117" name="Text Box 21"/>
          <p:cNvSpPr txBox="1">
            <a:spLocks noChangeArrowheads="1"/>
          </p:cNvSpPr>
          <p:nvPr/>
        </p:nvSpPr>
        <p:spPr bwMode="auto">
          <a:xfrm>
            <a:off x="685800" y="4038600"/>
            <a:ext cx="1211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16118" name="Rectangle 22"/>
          <p:cNvSpPr>
            <a:spLocks noChangeArrowheads="1"/>
          </p:cNvSpPr>
          <p:nvPr/>
        </p:nvSpPr>
        <p:spPr bwMode="auto">
          <a:xfrm>
            <a:off x="5715000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19" name="Line 23"/>
          <p:cNvSpPr>
            <a:spLocks noChangeShapeType="1"/>
          </p:cNvSpPr>
          <p:nvPr/>
        </p:nvSpPr>
        <p:spPr bwMode="auto">
          <a:xfrm>
            <a:off x="68580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20" name="Line 24"/>
          <p:cNvSpPr>
            <a:spLocks noChangeShapeType="1"/>
          </p:cNvSpPr>
          <p:nvPr/>
        </p:nvSpPr>
        <p:spPr bwMode="auto">
          <a:xfrm>
            <a:off x="73914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8217" name="Object 25"/>
          <p:cNvGraphicFramePr>
            <a:graphicFrameLocks noChangeAspect="1"/>
          </p:cNvGraphicFramePr>
          <p:nvPr/>
        </p:nvGraphicFramePr>
        <p:xfrm>
          <a:off x="70104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1" name="Equation" r:id="rId16" imgW="254000" imgH="254000" progId="Equation.3">
                  <p:embed/>
                </p:oleObj>
              </mc:Choice>
              <mc:Fallback>
                <p:oleObj name="Equation" r:id="rId16" imgW="254000" imgH="2540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122" name="Line 26"/>
          <p:cNvSpPr>
            <a:spLocks noChangeShapeType="1"/>
          </p:cNvSpPr>
          <p:nvPr/>
        </p:nvSpPr>
        <p:spPr bwMode="auto">
          <a:xfrm>
            <a:off x="7086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8219" name="Object 27"/>
          <p:cNvGraphicFramePr>
            <a:graphicFrameLocks noChangeAspect="1"/>
          </p:cNvGraphicFramePr>
          <p:nvPr/>
        </p:nvGraphicFramePr>
        <p:xfrm>
          <a:off x="60071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2" name="Equation" r:id="rId18" imgW="418918" imgH="114250" progId="Equation.3">
                  <p:embed/>
                </p:oleObj>
              </mc:Choice>
              <mc:Fallback>
                <p:oleObj name="Equation" r:id="rId18" imgW="418918" imgH="11425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0" name="Object 28"/>
          <p:cNvGraphicFramePr>
            <a:graphicFrameLocks noChangeAspect="1"/>
          </p:cNvGraphicFramePr>
          <p:nvPr/>
        </p:nvGraphicFramePr>
        <p:xfrm>
          <a:off x="78359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3" name="Equation" r:id="rId19" imgW="418918" imgH="114250" progId="Equation.3">
                  <p:embed/>
                </p:oleObj>
              </mc:Choice>
              <mc:Fallback>
                <p:oleObj name="Equation" r:id="rId19" imgW="418918" imgH="11425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9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125" name="AutoShape 29"/>
          <p:cNvSpPr>
            <a:spLocks noChangeArrowheads="1"/>
          </p:cNvSpPr>
          <p:nvPr/>
        </p:nvSpPr>
        <p:spPr bwMode="auto">
          <a:xfrm>
            <a:off x="3735388" y="4810125"/>
            <a:ext cx="1847850" cy="1077913"/>
          </a:xfrm>
          <a:prstGeom prst="rightArrow">
            <a:avLst>
              <a:gd name="adj1" fmla="val 50000"/>
              <a:gd name="adj2" fmla="val 42857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Replace</a:t>
            </a:r>
          </a:p>
        </p:txBody>
      </p:sp>
      <p:sp>
        <p:nvSpPr>
          <p:cNvPr id="516126" name="Line 30"/>
          <p:cNvSpPr>
            <a:spLocks noChangeShapeType="1"/>
          </p:cNvSpPr>
          <p:nvPr/>
        </p:nvSpPr>
        <p:spPr bwMode="auto">
          <a:xfrm>
            <a:off x="8382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27" name="Line 31"/>
          <p:cNvSpPr>
            <a:spLocks noChangeShapeType="1"/>
          </p:cNvSpPr>
          <p:nvPr/>
        </p:nvSpPr>
        <p:spPr bwMode="auto">
          <a:xfrm>
            <a:off x="8382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8224" name="Object 32"/>
          <p:cNvGraphicFramePr>
            <a:graphicFrameLocks noChangeAspect="1"/>
          </p:cNvGraphicFramePr>
          <p:nvPr/>
        </p:nvGraphicFramePr>
        <p:xfrm>
          <a:off x="1143000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4" name="Equation" r:id="rId20" imgW="215900" imgH="254000" progId="Equation.3">
                  <p:embed/>
                </p:oleObj>
              </mc:Choice>
              <mc:Fallback>
                <p:oleObj name="Equation" r:id="rId20" imgW="215900" imgH="254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5" name="Object 33"/>
          <p:cNvGraphicFramePr>
            <a:graphicFrameLocks noChangeAspect="1"/>
          </p:cNvGraphicFramePr>
          <p:nvPr/>
        </p:nvGraphicFramePr>
        <p:xfrm>
          <a:off x="1143000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5" name="Equation" r:id="rId22" imgW="254000" imgH="355600" progId="Equation.3">
                  <p:embed/>
                </p:oleObj>
              </mc:Choice>
              <mc:Fallback>
                <p:oleObj name="Equation" r:id="rId22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6" name="Object 34"/>
          <p:cNvGraphicFramePr>
            <a:graphicFrameLocks noChangeAspect="1"/>
          </p:cNvGraphicFramePr>
          <p:nvPr/>
        </p:nvGraphicFramePr>
        <p:xfrm>
          <a:off x="1143000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6" name="Equation" r:id="rId24" imgW="241195" imgH="431613" progId="Equation.3">
                  <p:embed/>
                </p:oleObj>
              </mc:Choice>
              <mc:Fallback>
                <p:oleObj name="Equation" r:id="rId24" imgW="241195" imgH="431613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131" name="Rectangle 35"/>
          <p:cNvSpPr>
            <a:spLocks noChangeArrowheads="1"/>
          </p:cNvSpPr>
          <p:nvPr/>
        </p:nvSpPr>
        <p:spPr bwMode="auto">
          <a:xfrm>
            <a:off x="6248400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32" name="Line 36"/>
          <p:cNvSpPr>
            <a:spLocks noChangeShapeType="1"/>
          </p:cNvSpPr>
          <p:nvPr/>
        </p:nvSpPr>
        <p:spPr bwMode="auto">
          <a:xfrm>
            <a:off x="62484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33" name="Line 37"/>
          <p:cNvSpPr>
            <a:spLocks noChangeShapeType="1"/>
          </p:cNvSpPr>
          <p:nvPr/>
        </p:nvSpPr>
        <p:spPr bwMode="auto">
          <a:xfrm>
            <a:off x="62484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6134" name="Line 38"/>
          <p:cNvSpPr>
            <a:spLocks noChangeShapeType="1"/>
          </p:cNvSpPr>
          <p:nvPr/>
        </p:nvSpPr>
        <p:spPr bwMode="auto">
          <a:xfrm>
            <a:off x="62484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8231" name="Object 39"/>
          <p:cNvGraphicFramePr>
            <a:graphicFrameLocks noChangeAspect="1"/>
          </p:cNvGraphicFramePr>
          <p:nvPr/>
        </p:nvGraphicFramePr>
        <p:xfrm>
          <a:off x="6553200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7" name="Equation" r:id="rId26" imgW="215900" imgH="254000" progId="Equation.3">
                  <p:embed/>
                </p:oleObj>
              </mc:Choice>
              <mc:Fallback>
                <p:oleObj name="Equation" r:id="rId26" imgW="215900" imgH="2540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2" name="Object 40"/>
          <p:cNvGraphicFramePr>
            <a:graphicFrameLocks noChangeAspect="1"/>
          </p:cNvGraphicFramePr>
          <p:nvPr/>
        </p:nvGraphicFramePr>
        <p:xfrm>
          <a:off x="6553200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8" name="Equation" r:id="rId28" imgW="254000" imgH="355600" progId="Equation.3">
                  <p:embed/>
                </p:oleObj>
              </mc:Choice>
              <mc:Fallback>
                <p:oleObj name="Equation" r:id="rId28" imgW="254000" imgH="3556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3" name="Object 41"/>
          <p:cNvGraphicFramePr>
            <a:graphicFrameLocks noChangeAspect="1"/>
          </p:cNvGraphicFramePr>
          <p:nvPr/>
        </p:nvGraphicFramePr>
        <p:xfrm>
          <a:off x="6553200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9" name="Equation" r:id="rId30" imgW="241195" imgH="431613" progId="Equation.3">
                  <p:embed/>
                </p:oleObj>
              </mc:Choice>
              <mc:Fallback>
                <p:oleObj name="Equation" r:id="rId30" imgW="241195" imgH="431613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4" name="Object 42"/>
          <p:cNvGraphicFramePr>
            <a:graphicFrameLocks noChangeAspect="1"/>
          </p:cNvGraphicFramePr>
          <p:nvPr/>
        </p:nvGraphicFramePr>
        <p:xfrm>
          <a:off x="6553200" y="4800600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" name="Equation" r:id="rId31" imgW="241195" imgH="279279" progId="Equation.3">
                  <p:embed/>
                </p:oleObj>
              </mc:Choice>
              <mc:Fallback>
                <p:oleObj name="Equation" r:id="rId31" imgW="241195" imgH="279279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800600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139" name="Line 43"/>
          <p:cNvSpPr>
            <a:spLocks noChangeShapeType="1"/>
          </p:cNvSpPr>
          <p:nvPr/>
        </p:nvSpPr>
        <p:spPr bwMode="auto">
          <a:xfrm flipH="1">
            <a:off x="7086600" y="4876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Text Box 2"/>
          <p:cNvSpPr txBox="1">
            <a:spLocks noChangeArrowheads="1"/>
          </p:cNvSpPr>
          <p:nvPr/>
        </p:nvSpPr>
        <p:spPr bwMode="auto">
          <a:xfrm>
            <a:off x="4267200" y="6350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4</a:t>
            </a:r>
          </a:p>
        </p:txBody>
      </p:sp>
      <p:sp>
        <p:nvSpPr>
          <p:cNvPr id="577539" name="Rectangle 3"/>
          <p:cNvSpPr>
            <a:spLocks noChangeArrowheads="1"/>
          </p:cNvSpPr>
          <p:nvPr/>
        </p:nvSpPr>
        <p:spPr bwMode="auto">
          <a:xfrm>
            <a:off x="604838" y="13589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7540" name="Line 4"/>
          <p:cNvSpPr>
            <a:spLocks noChangeShapeType="1"/>
          </p:cNvSpPr>
          <p:nvPr/>
        </p:nvSpPr>
        <p:spPr bwMode="auto">
          <a:xfrm>
            <a:off x="12906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7541" name="Line 5"/>
          <p:cNvSpPr>
            <a:spLocks noChangeShapeType="1"/>
          </p:cNvSpPr>
          <p:nvPr/>
        </p:nvSpPr>
        <p:spPr bwMode="auto">
          <a:xfrm>
            <a:off x="19764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7542" name="Line 6"/>
          <p:cNvSpPr>
            <a:spLocks noChangeShapeType="1"/>
          </p:cNvSpPr>
          <p:nvPr/>
        </p:nvSpPr>
        <p:spPr bwMode="auto">
          <a:xfrm>
            <a:off x="26622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7543" name="Line 7"/>
          <p:cNvSpPr>
            <a:spLocks noChangeShapeType="1"/>
          </p:cNvSpPr>
          <p:nvPr/>
        </p:nvSpPr>
        <p:spPr bwMode="auto">
          <a:xfrm>
            <a:off x="33480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7544" name="Line 8"/>
          <p:cNvSpPr>
            <a:spLocks noChangeShapeType="1"/>
          </p:cNvSpPr>
          <p:nvPr/>
        </p:nvSpPr>
        <p:spPr bwMode="auto">
          <a:xfrm>
            <a:off x="40338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7545" name="Text Box 9"/>
          <p:cNvSpPr txBox="1">
            <a:spLocks noChangeArrowheads="1"/>
          </p:cNvSpPr>
          <p:nvPr/>
        </p:nvSpPr>
        <p:spPr bwMode="auto">
          <a:xfrm>
            <a:off x="452438" y="6731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63498" name="Object 10"/>
          <p:cNvGraphicFramePr>
            <a:graphicFrameLocks noChangeAspect="1"/>
          </p:cNvGraphicFramePr>
          <p:nvPr/>
        </p:nvGraphicFramePr>
        <p:xfrm>
          <a:off x="833438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6" name="Equation" r:id="rId3" imgW="254000" imgH="254000" progId="Equation.3">
                  <p:embed/>
                </p:oleObj>
              </mc:Choice>
              <mc:Fallback>
                <p:oleObj name="Equation" r:id="rId3" imgW="254000" imgH="254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9" name="Object 11"/>
          <p:cNvGraphicFramePr>
            <a:graphicFrameLocks noChangeAspect="1"/>
          </p:cNvGraphicFramePr>
          <p:nvPr/>
        </p:nvGraphicFramePr>
        <p:xfrm>
          <a:off x="2895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7" name="Equation" r:id="rId5" imgW="254000" imgH="355600" progId="Equation.3">
                  <p:embed/>
                </p:oleObj>
              </mc:Choice>
              <mc:Fallback>
                <p:oleObj name="Equation" r:id="rId5" imgW="254000" imgH="355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0" name="Object 12"/>
          <p:cNvGraphicFramePr>
            <a:graphicFrameLocks noChangeAspect="1"/>
          </p:cNvGraphicFramePr>
          <p:nvPr/>
        </p:nvGraphicFramePr>
        <p:xfrm>
          <a:off x="1447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8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1" name="Object 13"/>
          <p:cNvGraphicFramePr>
            <a:graphicFrameLocks noChangeAspect="1"/>
          </p:cNvGraphicFramePr>
          <p:nvPr/>
        </p:nvGraphicFramePr>
        <p:xfrm>
          <a:off x="2209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9" name="Equation" r:id="rId9" imgW="254000" imgH="355600" progId="Equation.3">
                  <p:embed/>
                </p:oleObj>
              </mc:Choice>
              <mc:Fallback>
                <p:oleObj name="Equation" r:id="rId9" imgW="254000" imgH="355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550" name="Line 14"/>
          <p:cNvSpPr>
            <a:spLocks noChangeShapeType="1"/>
          </p:cNvSpPr>
          <p:nvPr/>
        </p:nvSpPr>
        <p:spPr bwMode="auto">
          <a:xfrm flipV="1">
            <a:off x="22860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3503" name="Object 15"/>
          <p:cNvGraphicFramePr>
            <a:graphicFrameLocks noChangeAspect="1"/>
          </p:cNvGraphicFramePr>
          <p:nvPr/>
        </p:nvGraphicFramePr>
        <p:xfrm>
          <a:off x="3581400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0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552" name="Rectangle 16"/>
          <p:cNvSpPr>
            <a:spLocks noChangeArrowheads="1"/>
          </p:cNvSpPr>
          <p:nvPr/>
        </p:nvSpPr>
        <p:spPr bwMode="auto">
          <a:xfrm>
            <a:off x="7162800" y="2057400"/>
            <a:ext cx="914400" cy="1212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543800" y="281305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1" name="Equation" r:id="rId13" imgW="228600" imgH="419100" progId="Equation.3">
                  <p:embed/>
                </p:oleObj>
              </mc:Choice>
              <mc:Fallback>
                <p:oleObj name="Equation" r:id="rId13" imgW="228600" imgH="4191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1305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554" name="Text Box 18"/>
          <p:cNvSpPr txBox="1">
            <a:spLocks noChangeArrowheads="1"/>
          </p:cNvSpPr>
          <p:nvPr/>
        </p:nvSpPr>
        <p:spPr bwMode="auto">
          <a:xfrm>
            <a:off x="7010400" y="3352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63507" name="Object 19"/>
          <p:cNvGraphicFramePr>
            <a:graphicFrameLocks noChangeAspect="1"/>
          </p:cNvGraphicFramePr>
          <p:nvPr/>
        </p:nvGraphicFramePr>
        <p:xfrm>
          <a:off x="4267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2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556" name="Line 20"/>
          <p:cNvSpPr>
            <a:spLocks noChangeShapeType="1"/>
          </p:cNvSpPr>
          <p:nvPr/>
        </p:nvSpPr>
        <p:spPr bwMode="auto">
          <a:xfrm>
            <a:off x="7162800" y="2667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3509" name="Object 21"/>
          <p:cNvGraphicFramePr>
            <a:graphicFrameLocks noChangeAspect="1"/>
          </p:cNvGraphicFramePr>
          <p:nvPr/>
        </p:nvGraphicFramePr>
        <p:xfrm>
          <a:off x="7543800" y="2209800"/>
          <a:ext cx="177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3" name="Equation" r:id="rId17" imgW="177800" imgH="342900" progId="Equation.3">
                  <p:embed/>
                </p:oleObj>
              </mc:Choice>
              <mc:Fallback>
                <p:oleObj name="Equation" r:id="rId17" imgW="177800" imgH="3429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209800"/>
                        <a:ext cx="1778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558" name="Text Box 22"/>
          <p:cNvSpPr txBox="1">
            <a:spLocks noChangeArrowheads="1"/>
          </p:cNvSpPr>
          <p:nvPr/>
        </p:nvSpPr>
        <p:spPr bwMode="auto">
          <a:xfrm>
            <a:off x="5016500" y="55578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7560" name="Oval 24"/>
          <p:cNvSpPr>
            <a:spLocks noChangeArrowheads="1"/>
          </p:cNvSpPr>
          <p:nvPr/>
        </p:nvSpPr>
        <p:spPr bwMode="auto">
          <a:xfrm>
            <a:off x="2822575" y="589915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7561" name="Oval 25"/>
          <p:cNvSpPr>
            <a:spLocks noChangeArrowheads="1"/>
          </p:cNvSpPr>
          <p:nvPr/>
        </p:nvSpPr>
        <p:spPr bwMode="auto">
          <a:xfrm>
            <a:off x="69342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7562" name="Oval 26"/>
          <p:cNvSpPr>
            <a:spLocks noChangeArrowheads="1"/>
          </p:cNvSpPr>
          <p:nvPr/>
        </p:nvSpPr>
        <p:spPr bwMode="auto">
          <a:xfrm>
            <a:off x="68580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3515" name="Object 27"/>
          <p:cNvGraphicFramePr>
            <a:graphicFrameLocks noChangeAspect="1"/>
          </p:cNvGraphicFramePr>
          <p:nvPr/>
        </p:nvGraphicFramePr>
        <p:xfrm>
          <a:off x="2935288" y="59817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4" name="Equation" r:id="rId19" imgW="381000" imgH="457200" progId="Equation.3">
                  <p:embed/>
                </p:oleObj>
              </mc:Choice>
              <mc:Fallback>
                <p:oleObj name="Equation" r:id="rId19" imgW="381000" imgH="457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59817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6" name="Object 28"/>
          <p:cNvGraphicFramePr>
            <a:graphicFrameLocks noChangeAspect="1"/>
          </p:cNvGraphicFramePr>
          <p:nvPr/>
        </p:nvGraphicFramePr>
        <p:xfrm>
          <a:off x="6989763" y="5943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5" name="Equation" r:id="rId21" imgW="431800" imgH="457200" progId="Equation.3">
                  <p:embed/>
                </p:oleObj>
              </mc:Choice>
              <mc:Fallback>
                <p:oleObj name="Equation" r:id="rId21" imgW="431800" imgH="4572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5943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565" name="Freeform 29"/>
          <p:cNvSpPr>
            <a:spLocks/>
          </p:cNvSpPr>
          <p:nvPr/>
        </p:nvSpPr>
        <p:spPr bwMode="auto">
          <a:xfrm>
            <a:off x="2514600" y="479425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graphicFrame>
        <p:nvGraphicFramePr>
          <p:cNvPr id="63518" name="Object 30"/>
          <p:cNvGraphicFramePr>
            <a:graphicFrameLocks noChangeAspect="1"/>
          </p:cNvGraphicFramePr>
          <p:nvPr/>
        </p:nvGraphicFramePr>
        <p:xfrm>
          <a:off x="1143000" y="3194050"/>
          <a:ext cx="1765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6" name="Equation" r:id="rId23" imgW="1765300" imgH="469900" progId="Equation.3">
                  <p:embed/>
                </p:oleObj>
              </mc:Choice>
              <mc:Fallback>
                <p:oleObj name="Equation" r:id="rId23" imgW="1765300" imgH="4699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94050"/>
                        <a:ext cx="1765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567" name="Line 31"/>
          <p:cNvSpPr>
            <a:spLocks noChangeShapeType="1"/>
          </p:cNvSpPr>
          <p:nvPr/>
        </p:nvSpPr>
        <p:spPr bwMode="auto">
          <a:xfrm flipV="1">
            <a:off x="2209800" y="6242050"/>
            <a:ext cx="609600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3520" name="Object 32"/>
          <p:cNvGraphicFramePr>
            <a:graphicFrameLocks noChangeAspect="1"/>
          </p:cNvGraphicFramePr>
          <p:nvPr/>
        </p:nvGraphicFramePr>
        <p:xfrm>
          <a:off x="1143000" y="3810000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7" name="Equation" r:id="rId25" imgW="1790700" imgH="444500" progId="Equation.3">
                  <p:embed/>
                </p:oleObj>
              </mc:Choice>
              <mc:Fallback>
                <p:oleObj name="Equation" r:id="rId25" imgW="1790700" imgH="4445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10000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22" name="Object 34"/>
          <p:cNvGraphicFramePr>
            <a:graphicFrameLocks noChangeAspect="1"/>
          </p:cNvGraphicFramePr>
          <p:nvPr/>
        </p:nvGraphicFramePr>
        <p:xfrm>
          <a:off x="3505200" y="3200400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8" name="Equation" r:id="rId27" imgW="1727200" imgH="469900" progId="Equation.3">
                  <p:embed/>
                </p:oleObj>
              </mc:Choice>
              <mc:Fallback>
                <p:oleObj name="Equation" r:id="rId27" imgW="1727200" imgH="4699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00400"/>
                        <a:ext cx="1727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23" name="Object 35"/>
          <p:cNvGraphicFramePr>
            <a:graphicFrameLocks noChangeAspect="1"/>
          </p:cNvGraphicFramePr>
          <p:nvPr/>
        </p:nvGraphicFramePr>
        <p:xfrm>
          <a:off x="3505200" y="3810000"/>
          <a:ext cx="1638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9" name="Equation" r:id="rId29" imgW="1638300" imgH="444500" progId="Equation.3">
                  <p:embed/>
                </p:oleObj>
              </mc:Choice>
              <mc:Fallback>
                <p:oleObj name="Equation" r:id="rId29" imgW="1638300" imgH="4445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10000"/>
                        <a:ext cx="1638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573" name="Line 37"/>
          <p:cNvSpPr>
            <a:spLocks noChangeShapeType="1"/>
          </p:cNvSpPr>
          <p:nvPr/>
        </p:nvSpPr>
        <p:spPr bwMode="auto">
          <a:xfrm>
            <a:off x="3429000" y="62484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7574" name="Oval 38"/>
          <p:cNvSpPr>
            <a:spLocks noChangeArrowheads="1"/>
          </p:cNvSpPr>
          <p:nvPr/>
        </p:nvSpPr>
        <p:spPr bwMode="auto">
          <a:xfrm>
            <a:off x="3352800" y="30480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7575" name="Line 39"/>
          <p:cNvSpPr>
            <a:spLocks noChangeShapeType="1"/>
          </p:cNvSpPr>
          <p:nvPr/>
        </p:nvSpPr>
        <p:spPr bwMode="auto">
          <a:xfrm flipH="1">
            <a:off x="8077200" y="2362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961336"/>
              </p:ext>
            </p:extLst>
          </p:nvPr>
        </p:nvGraphicFramePr>
        <p:xfrm>
          <a:off x="1033463" y="4191000"/>
          <a:ext cx="17891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0" name="Equation" r:id="rId31" imgW="507960" imgH="203040" progId="Equation.3">
                  <p:embed/>
                </p:oleObj>
              </mc:Choice>
              <mc:Fallback>
                <p:oleObj name="Equation" r:id="rId31" imgW="50796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191000"/>
                        <a:ext cx="1789112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598256"/>
              </p:ext>
            </p:extLst>
          </p:nvPr>
        </p:nvGraphicFramePr>
        <p:xfrm>
          <a:off x="3429000" y="4267200"/>
          <a:ext cx="16192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1" name="Equation" r:id="rId33" imgW="520560" imgH="203040" progId="Equation.3">
                  <p:embed/>
                </p:oleObj>
              </mc:Choice>
              <mc:Fallback>
                <p:oleObj name="Equation" r:id="rId33" imgW="52056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67200"/>
                        <a:ext cx="16192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47221"/>
              </p:ext>
            </p:extLst>
          </p:nvPr>
        </p:nvGraphicFramePr>
        <p:xfrm>
          <a:off x="4237038" y="5711825"/>
          <a:ext cx="16065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2" name="Equation" r:id="rId35" imgW="558720" imgH="203040" progId="Equation.3">
                  <p:embed/>
                </p:oleObj>
              </mc:Choice>
              <mc:Fallback>
                <p:oleObj name="Equation" r:id="rId35" imgW="55872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5711825"/>
                        <a:ext cx="16065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Oval 2"/>
          <p:cNvSpPr>
            <a:spLocks noChangeArrowheads="1"/>
          </p:cNvSpPr>
          <p:nvPr/>
        </p:nvSpPr>
        <p:spPr bwMode="auto">
          <a:xfrm>
            <a:off x="2822575" y="589915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8563" name="Text Box 3"/>
          <p:cNvSpPr txBox="1">
            <a:spLocks noChangeArrowheads="1"/>
          </p:cNvSpPr>
          <p:nvPr/>
        </p:nvSpPr>
        <p:spPr bwMode="auto">
          <a:xfrm>
            <a:off x="4267200" y="6350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5</a:t>
            </a: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604838" y="13589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8565" name="Line 5"/>
          <p:cNvSpPr>
            <a:spLocks noChangeShapeType="1"/>
          </p:cNvSpPr>
          <p:nvPr/>
        </p:nvSpPr>
        <p:spPr bwMode="auto">
          <a:xfrm>
            <a:off x="12906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8566" name="Line 6"/>
          <p:cNvSpPr>
            <a:spLocks noChangeShapeType="1"/>
          </p:cNvSpPr>
          <p:nvPr/>
        </p:nvSpPr>
        <p:spPr bwMode="auto">
          <a:xfrm>
            <a:off x="19764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8567" name="Line 7"/>
          <p:cNvSpPr>
            <a:spLocks noChangeShapeType="1"/>
          </p:cNvSpPr>
          <p:nvPr/>
        </p:nvSpPr>
        <p:spPr bwMode="auto">
          <a:xfrm>
            <a:off x="26622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8568" name="Line 8"/>
          <p:cNvSpPr>
            <a:spLocks noChangeShapeType="1"/>
          </p:cNvSpPr>
          <p:nvPr/>
        </p:nvSpPr>
        <p:spPr bwMode="auto">
          <a:xfrm>
            <a:off x="33480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8569" name="Line 9"/>
          <p:cNvSpPr>
            <a:spLocks noChangeShapeType="1"/>
          </p:cNvSpPr>
          <p:nvPr/>
        </p:nvSpPr>
        <p:spPr bwMode="auto">
          <a:xfrm>
            <a:off x="40338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8570" name="Text Box 10"/>
          <p:cNvSpPr txBox="1">
            <a:spLocks noChangeArrowheads="1"/>
          </p:cNvSpPr>
          <p:nvPr/>
        </p:nvSpPr>
        <p:spPr bwMode="auto">
          <a:xfrm>
            <a:off x="452438" y="6731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64523" name="Object 11"/>
          <p:cNvGraphicFramePr>
            <a:graphicFrameLocks noChangeAspect="1"/>
          </p:cNvGraphicFramePr>
          <p:nvPr/>
        </p:nvGraphicFramePr>
        <p:xfrm>
          <a:off x="833438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1" name="Equation" r:id="rId3" imgW="254000" imgH="254000" progId="Equation.3">
                  <p:embed/>
                </p:oleObj>
              </mc:Choice>
              <mc:Fallback>
                <p:oleObj name="Equation" r:id="rId3" imgW="2540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4" name="Object 12"/>
          <p:cNvGraphicFramePr>
            <a:graphicFrameLocks noChangeAspect="1"/>
          </p:cNvGraphicFramePr>
          <p:nvPr/>
        </p:nvGraphicFramePr>
        <p:xfrm>
          <a:off x="2895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2" name="Equation" r:id="rId5" imgW="254000" imgH="355600" progId="Equation.3">
                  <p:embed/>
                </p:oleObj>
              </mc:Choice>
              <mc:Fallback>
                <p:oleObj name="Equation" r:id="rId5" imgW="254000" imgH="355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5" name="Object 13"/>
          <p:cNvGraphicFramePr>
            <a:graphicFrameLocks noChangeAspect="1"/>
          </p:cNvGraphicFramePr>
          <p:nvPr/>
        </p:nvGraphicFramePr>
        <p:xfrm>
          <a:off x="1447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3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6" name="Object 14"/>
          <p:cNvGraphicFramePr>
            <a:graphicFrameLocks noChangeAspect="1"/>
          </p:cNvGraphicFramePr>
          <p:nvPr/>
        </p:nvGraphicFramePr>
        <p:xfrm>
          <a:off x="2209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4" name="Equation" r:id="rId9" imgW="254000" imgH="355600" progId="Equation.3">
                  <p:embed/>
                </p:oleObj>
              </mc:Choice>
              <mc:Fallback>
                <p:oleObj name="Equation" r:id="rId9" imgW="254000" imgH="355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8575" name="Line 15"/>
          <p:cNvSpPr>
            <a:spLocks noChangeShapeType="1"/>
          </p:cNvSpPr>
          <p:nvPr/>
        </p:nvSpPr>
        <p:spPr bwMode="auto">
          <a:xfrm flipV="1">
            <a:off x="29718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4528" name="Object 16"/>
          <p:cNvGraphicFramePr>
            <a:graphicFrameLocks noChangeAspect="1"/>
          </p:cNvGraphicFramePr>
          <p:nvPr/>
        </p:nvGraphicFramePr>
        <p:xfrm>
          <a:off x="3581400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5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8577" name="Rectangle 17"/>
          <p:cNvSpPr>
            <a:spLocks noChangeArrowheads="1"/>
          </p:cNvSpPr>
          <p:nvPr/>
        </p:nvSpPr>
        <p:spPr bwMode="auto">
          <a:xfrm>
            <a:off x="7162800" y="1447800"/>
            <a:ext cx="914400" cy="1822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4530" name="Object 18"/>
          <p:cNvGraphicFramePr>
            <a:graphicFrameLocks noChangeAspect="1"/>
          </p:cNvGraphicFramePr>
          <p:nvPr/>
        </p:nvGraphicFramePr>
        <p:xfrm>
          <a:off x="7543800" y="281305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6" name="Equation" r:id="rId13" imgW="228600" imgH="419100" progId="Equation.3">
                  <p:embed/>
                </p:oleObj>
              </mc:Choice>
              <mc:Fallback>
                <p:oleObj name="Equation" r:id="rId13" imgW="228600" imgH="4191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1305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8579" name="Text Box 19"/>
          <p:cNvSpPr txBox="1">
            <a:spLocks noChangeArrowheads="1"/>
          </p:cNvSpPr>
          <p:nvPr/>
        </p:nvSpPr>
        <p:spPr bwMode="auto">
          <a:xfrm>
            <a:off x="7010400" y="3352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64532" name="Object 20"/>
          <p:cNvGraphicFramePr>
            <a:graphicFrameLocks noChangeAspect="1"/>
          </p:cNvGraphicFramePr>
          <p:nvPr/>
        </p:nvGraphicFramePr>
        <p:xfrm>
          <a:off x="4267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7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8581" name="Line 21"/>
          <p:cNvSpPr>
            <a:spLocks noChangeShapeType="1"/>
          </p:cNvSpPr>
          <p:nvPr/>
        </p:nvSpPr>
        <p:spPr bwMode="auto">
          <a:xfrm>
            <a:off x="7162800" y="2667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4534" name="Object 22"/>
          <p:cNvGraphicFramePr>
            <a:graphicFrameLocks noChangeAspect="1"/>
          </p:cNvGraphicFramePr>
          <p:nvPr/>
        </p:nvGraphicFramePr>
        <p:xfrm>
          <a:off x="7543800" y="2209800"/>
          <a:ext cx="177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8" name="Equation" r:id="rId17" imgW="177800" imgH="342900" progId="Equation.3">
                  <p:embed/>
                </p:oleObj>
              </mc:Choice>
              <mc:Fallback>
                <p:oleObj name="Equation" r:id="rId17" imgW="177800" imgH="3429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209800"/>
                        <a:ext cx="1778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8583" name="Line 23"/>
          <p:cNvSpPr>
            <a:spLocks noChangeShapeType="1"/>
          </p:cNvSpPr>
          <p:nvPr/>
        </p:nvSpPr>
        <p:spPr bwMode="auto">
          <a:xfrm>
            <a:off x="7162800" y="2057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4536" name="Object 24"/>
          <p:cNvGraphicFramePr>
            <a:graphicFrameLocks noChangeAspect="1"/>
          </p:cNvGraphicFramePr>
          <p:nvPr/>
        </p:nvGraphicFramePr>
        <p:xfrm>
          <a:off x="7543800" y="1600200"/>
          <a:ext cx="177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9" name="Equation" r:id="rId19" imgW="177800" imgH="342900" progId="Equation.3">
                  <p:embed/>
                </p:oleObj>
              </mc:Choice>
              <mc:Fallback>
                <p:oleObj name="Equation" r:id="rId19" imgW="177800" imgH="3429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600200"/>
                        <a:ext cx="1778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8585" name="Text Box 25"/>
          <p:cNvSpPr txBox="1">
            <a:spLocks noChangeArrowheads="1"/>
          </p:cNvSpPr>
          <p:nvPr/>
        </p:nvSpPr>
        <p:spPr bwMode="auto">
          <a:xfrm>
            <a:off x="5016500" y="55578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8587" name="Oval 27"/>
          <p:cNvSpPr>
            <a:spLocks noChangeArrowheads="1"/>
          </p:cNvSpPr>
          <p:nvPr/>
        </p:nvSpPr>
        <p:spPr bwMode="auto">
          <a:xfrm>
            <a:off x="69342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8588" name="Oval 28"/>
          <p:cNvSpPr>
            <a:spLocks noChangeArrowheads="1"/>
          </p:cNvSpPr>
          <p:nvPr/>
        </p:nvSpPr>
        <p:spPr bwMode="auto">
          <a:xfrm>
            <a:off x="68580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4541" name="Object 29"/>
          <p:cNvGraphicFramePr>
            <a:graphicFrameLocks noChangeAspect="1"/>
          </p:cNvGraphicFramePr>
          <p:nvPr/>
        </p:nvGraphicFramePr>
        <p:xfrm>
          <a:off x="2935288" y="59817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0" name="Equation" r:id="rId21" imgW="381000" imgH="457200" progId="Equation.3">
                  <p:embed/>
                </p:oleObj>
              </mc:Choice>
              <mc:Fallback>
                <p:oleObj name="Equation" r:id="rId21" imgW="381000" imgH="4572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59817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42" name="Object 30"/>
          <p:cNvGraphicFramePr>
            <a:graphicFrameLocks noChangeAspect="1"/>
          </p:cNvGraphicFramePr>
          <p:nvPr/>
        </p:nvGraphicFramePr>
        <p:xfrm>
          <a:off x="6989763" y="5943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1" name="Equation" r:id="rId23" imgW="431800" imgH="457200" progId="Equation.3">
                  <p:embed/>
                </p:oleObj>
              </mc:Choice>
              <mc:Fallback>
                <p:oleObj name="Equation" r:id="rId23" imgW="431800" imgH="4572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5943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8591" name="Freeform 31"/>
          <p:cNvSpPr>
            <a:spLocks/>
          </p:cNvSpPr>
          <p:nvPr/>
        </p:nvSpPr>
        <p:spPr bwMode="auto">
          <a:xfrm>
            <a:off x="2514600" y="479425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graphicFrame>
        <p:nvGraphicFramePr>
          <p:cNvPr id="64544" name="Object 32"/>
          <p:cNvGraphicFramePr>
            <a:graphicFrameLocks noChangeAspect="1"/>
          </p:cNvGraphicFramePr>
          <p:nvPr/>
        </p:nvGraphicFramePr>
        <p:xfrm>
          <a:off x="1143000" y="3194050"/>
          <a:ext cx="1765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2" name="Equation" r:id="rId25" imgW="1765300" imgH="469900" progId="Equation.3">
                  <p:embed/>
                </p:oleObj>
              </mc:Choice>
              <mc:Fallback>
                <p:oleObj name="Equation" r:id="rId25" imgW="1765300" imgH="4699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94050"/>
                        <a:ext cx="1765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8593" name="Line 33"/>
          <p:cNvSpPr>
            <a:spLocks noChangeShapeType="1"/>
          </p:cNvSpPr>
          <p:nvPr/>
        </p:nvSpPr>
        <p:spPr bwMode="auto">
          <a:xfrm flipV="1">
            <a:off x="2209800" y="6242050"/>
            <a:ext cx="609600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4546" name="Object 34"/>
          <p:cNvGraphicFramePr>
            <a:graphicFrameLocks noChangeAspect="1"/>
          </p:cNvGraphicFramePr>
          <p:nvPr/>
        </p:nvGraphicFramePr>
        <p:xfrm>
          <a:off x="1143000" y="3810000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3" name="Equation" r:id="rId27" imgW="1790700" imgH="444500" progId="Equation.3">
                  <p:embed/>
                </p:oleObj>
              </mc:Choice>
              <mc:Fallback>
                <p:oleObj name="Equation" r:id="rId27" imgW="1790700" imgH="4445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10000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48" name="Object 36"/>
          <p:cNvGraphicFramePr>
            <a:graphicFrameLocks noChangeAspect="1"/>
          </p:cNvGraphicFramePr>
          <p:nvPr/>
        </p:nvGraphicFramePr>
        <p:xfrm>
          <a:off x="3505200" y="3200400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4" name="Equation" r:id="rId29" imgW="1727200" imgH="469900" progId="Equation.3">
                  <p:embed/>
                </p:oleObj>
              </mc:Choice>
              <mc:Fallback>
                <p:oleObj name="Equation" r:id="rId29" imgW="1727200" imgH="4699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00400"/>
                        <a:ext cx="1727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49" name="Object 37"/>
          <p:cNvGraphicFramePr>
            <a:graphicFrameLocks noChangeAspect="1"/>
          </p:cNvGraphicFramePr>
          <p:nvPr/>
        </p:nvGraphicFramePr>
        <p:xfrm>
          <a:off x="3505200" y="3810000"/>
          <a:ext cx="1638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5" name="Equation" r:id="rId31" imgW="1638300" imgH="444500" progId="Equation.3">
                  <p:embed/>
                </p:oleObj>
              </mc:Choice>
              <mc:Fallback>
                <p:oleObj name="Equation" r:id="rId31" imgW="1638300" imgH="4445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10000"/>
                        <a:ext cx="1638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8599" name="Line 39"/>
          <p:cNvSpPr>
            <a:spLocks noChangeShapeType="1"/>
          </p:cNvSpPr>
          <p:nvPr/>
        </p:nvSpPr>
        <p:spPr bwMode="auto">
          <a:xfrm>
            <a:off x="3429000" y="62484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8600" name="Oval 40"/>
          <p:cNvSpPr>
            <a:spLocks noChangeArrowheads="1"/>
          </p:cNvSpPr>
          <p:nvPr/>
        </p:nvSpPr>
        <p:spPr bwMode="auto">
          <a:xfrm>
            <a:off x="3276600" y="35814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8601" name="Line 41"/>
          <p:cNvSpPr>
            <a:spLocks noChangeShapeType="1"/>
          </p:cNvSpPr>
          <p:nvPr/>
        </p:nvSpPr>
        <p:spPr bwMode="auto">
          <a:xfrm flipH="1">
            <a:off x="8077200" y="1752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961336"/>
              </p:ext>
            </p:extLst>
          </p:nvPr>
        </p:nvGraphicFramePr>
        <p:xfrm>
          <a:off x="1033463" y="4191000"/>
          <a:ext cx="17891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6" name="Equation" r:id="rId33" imgW="507960" imgH="203040" progId="Equation.3">
                  <p:embed/>
                </p:oleObj>
              </mc:Choice>
              <mc:Fallback>
                <p:oleObj name="Equation" r:id="rId33" imgW="50796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191000"/>
                        <a:ext cx="1789112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598256"/>
              </p:ext>
            </p:extLst>
          </p:nvPr>
        </p:nvGraphicFramePr>
        <p:xfrm>
          <a:off x="3429000" y="4267200"/>
          <a:ext cx="16192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7" name="Equation" r:id="rId35" imgW="520560" imgH="203040" progId="Equation.3">
                  <p:embed/>
                </p:oleObj>
              </mc:Choice>
              <mc:Fallback>
                <p:oleObj name="Equation" r:id="rId35" imgW="52056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67200"/>
                        <a:ext cx="16192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47221"/>
              </p:ext>
            </p:extLst>
          </p:nvPr>
        </p:nvGraphicFramePr>
        <p:xfrm>
          <a:off x="4237038" y="5711825"/>
          <a:ext cx="16065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8" name="Equation" r:id="rId37" imgW="558720" imgH="203040" progId="Equation.3">
                  <p:embed/>
                </p:oleObj>
              </mc:Choice>
              <mc:Fallback>
                <p:oleObj name="Equation" r:id="rId37" imgW="55872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5711825"/>
                        <a:ext cx="16065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Oval 2"/>
          <p:cNvSpPr>
            <a:spLocks noChangeArrowheads="1"/>
          </p:cNvSpPr>
          <p:nvPr/>
        </p:nvSpPr>
        <p:spPr bwMode="auto">
          <a:xfrm>
            <a:off x="2822575" y="589915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587" name="Text Box 3"/>
          <p:cNvSpPr txBox="1">
            <a:spLocks noChangeArrowheads="1"/>
          </p:cNvSpPr>
          <p:nvPr/>
        </p:nvSpPr>
        <p:spPr bwMode="auto">
          <a:xfrm>
            <a:off x="4267200" y="6350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6</a:t>
            </a:r>
          </a:p>
        </p:txBody>
      </p:sp>
      <p:sp>
        <p:nvSpPr>
          <p:cNvPr id="579588" name="Rectangle 4"/>
          <p:cNvSpPr>
            <a:spLocks noChangeArrowheads="1"/>
          </p:cNvSpPr>
          <p:nvPr/>
        </p:nvSpPr>
        <p:spPr bwMode="auto">
          <a:xfrm>
            <a:off x="604838" y="13589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589" name="Line 5"/>
          <p:cNvSpPr>
            <a:spLocks noChangeShapeType="1"/>
          </p:cNvSpPr>
          <p:nvPr/>
        </p:nvSpPr>
        <p:spPr bwMode="auto">
          <a:xfrm>
            <a:off x="12906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590" name="Line 6"/>
          <p:cNvSpPr>
            <a:spLocks noChangeShapeType="1"/>
          </p:cNvSpPr>
          <p:nvPr/>
        </p:nvSpPr>
        <p:spPr bwMode="auto">
          <a:xfrm>
            <a:off x="19764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591" name="Line 7"/>
          <p:cNvSpPr>
            <a:spLocks noChangeShapeType="1"/>
          </p:cNvSpPr>
          <p:nvPr/>
        </p:nvSpPr>
        <p:spPr bwMode="auto">
          <a:xfrm>
            <a:off x="26622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592" name="Line 8"/>
          <p:cNvSpPr>
            <a:spLocks noChangeShapeType="1"/>
          </p:cNvSpPr>
          <p:nvPr/>
        </p:nvSpPr>
        <p:spPr bwMode="auto">
          <a:xfrm>
            <a:off x="33480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593" name="Line 9"/>
          <p:cNvSpPr>
            <a:spLocks noChangeShapeType="1"/>
          </p:cNvSpPr>
          <p:nvPr/>
        </p:nvSpPr>
        <p:spPr bwMode="auto">
          <a:xfrm>
            <a:off x="40338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594" name="Text Box 10"/>
          <p:cNvSpPr txBox="1">
            <a:spLocks noChangeArrowheads="1"/>
          </p:cNvSpPr>
          <p:nvPr/>
        </p:nvSpPr>
        <p:spPr bwMode="auto">
          <a:xfrm>
            <a:off x="452438" y="6731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65547" name="Object 11"/>
          <p:cNvGraphicFramePr>
            <a:graphicFrameLocks noChangeAspect="1"/>
          </p:cNvGraphicFramePr>
          <p:nvPr/>
        </p:nvGraphicFramePr>
        <p:xfrm>
          <a:off x="833438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47" name="Equation" r:id="rId3" imgW="254000" imgH="254000" progId="Equation.3">
                  <p:embed/>
                </p:oleObj>
              </mc:Choice>
              <mc:Fallback>
                <p:oleObj name="Equation" r:id="rId3" imgW="2540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8" name="Object 12"/>
          <p:cNvGraphicFramePr>
            <a:graphicFrameLocks noChangeAspect="1"/>
          </p:cNvGraphicFramePr>
          <p:nvPr/>
        </p:nvGraphicFramePr>
        <p:xfrm>
          <a:off x="2895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48" name="Equation" r:id="rId5" imgW="254000" imgH="355600" progId="Equation.3">
                  <p:embed/>
                </p:oleObj>
              </mc:Choice>
              <mc:Fallback>
                <p:oleObj name="Equation" r:id="rId5" imgW="254000" imgH="355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9" name="Object 13"/>
          <p:cNvGraphicFramePr>
            <a:graphicFrameLocks noChangeAspect="1"/>
          </p:cNvGraphicFramePr>
          <p:nvPr/>
        </p:nvGraphicFramePr>
        <p:xfrm>
          <a:off x="1447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49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0" name="Object 14"/>
          <p:cNvGraphicFramePr>
            <a:graphicFrameLocks noChangeAspect="1"/>
          </p:cNvGraphicFramePr>
          <p:nvPr/>
        </p:nvGraphicFramePr>
        <p:xfrm>
          <a:off x="2209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0" name="Equation" r:id="rId9" imgW="254000" imgH="355600" progId="Equation.3">
                  <p:embed/>
                </p:oleObj>
              </mc:Choice>
              <mc:Fallback>
                <p:oleObj name="Equation" r:id="rId9" imgW="254000" imgH="355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599" name="Line 15"/>
          <p:cNvSpPr>
            <a:spLocks noChangeShapeType="1"/>
          </p:cNvSpPr>
          <p:nvPr/>
        </p:nvSpPr>
        <p:spPr bwMode="auto">
          <a:xfrm flipV="1">
            <a:off x="3657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5552" name="Object 16"/>
          <p:cNvGraphicFramePr>
            <a:graphicFrameLocks noChangeAspect="1"/>
          </p:cNvGraphicFramePr>
          <p:nvPr/>
        </p:nvGraphicFramePr>
        <p:xfrm>
          <a:off x="3581400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1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601" name="Rectangle 17"/>
          <p:cNvSpPr>
            <a:spLocks noChangeArrowheads="1"/>
          </p:cNvSpPr>
          <p:nvPr/>
        </p:nvSpPr>
        <p:spPr bwMode="auto">
          <a:xfrm>
            <a:off x="7162800" y="1447800"/>
            <a:ext cx="914400" cy="1822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5554" name="Object 18"/>
          <p:cNvGraphicFramePr>
            <a:graphicFrameLocks noChangeAspect="1"/>
          </p:cNvGraphicFramePr>
          <p:nvPr/>
        </p:nvGraphicFramePr>
        <p:xfrm>
          <a:off x="7543800" y="281305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2" name="Equation" r:id="rId13" imgW="228600" imgH="419100" progId="Equation.3">
                  <p:embed/>
                </p:oleObj>
              </mc:Choice>
              <mc:Fallback>
                <p:oleObj name="Equation" r:id="rId13" imgW="228600" imgH="4191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1305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603" name="Text Box 19"/>
          <p:cNvSpPr txBox="1">
            <a:spLocks noChangeArrowheads="1"/>
          </p:cNvSpPr>
          <p:nvPr/>
        </p:nvSpPr>
        <p:spPr bwMode="auto">
          <a:xfrm>
            <a:off x="7010400" y="3352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65556" name="Object 20"/>
          <p:cNvGraphicFramePr>
            <a:graphicFrameLocks noChangeAspect="1"/>
          </p:cNvGraphicFramePr>
          <p:nvPr/>
        </p:nvGraphicFramePr>
        <p:xfrm>
          <a:off x="4267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3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605" name="Line 21"/>
          <p:cNvSpPr>
            <a:spLocks noChangeShapeType="1"/>
          </p:cNvSpPr>
          <p:nvPr/>
        </p:nvSpPr>
        <p:spPr bwMode="auto">
          <a:xfrm>
            <a:off x="7162800" y="2667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5558" name="Object 22"/>
          <p:cNvGraphicFramePr>
            <a:graphicFrameLocks noChangeAspect="1"/>
          </p:cNvGraphicFramePr>
          <p:nvPr/>
        </p:nvGraphicFramePr>
        <p:xfrm>
          <a:off x="7543800" y="2209800"/>
          <a:ext cx="177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4" name="Equation" r:id="rId17" imgW="177800" imgH="342900" progId="Equation.3">
                  <p:embed/>
                </p:oleObj>
              </mc:Choice>
              <mc:Fallback>
                <p:oleObj name="Equation" r:id="rId17" imgW="177800" imgH="3429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209800"/>
                        <a:ext cx="1778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607" name="Text Box 23"/>
          <p:cNvSpPr txBox="1">
            <a:spLocks noChangeArrowheads="1"/>
          </p:cNvSpPr>
          <p:nvPr/>
        </p:nvSpPr>
        <p:spPr bwMode="auto">
          <a:xfrm>
            <a:off x="5016500" y="55578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609" name="Oval 25"/>
          <p:cNvSpPr>
            <a:spLocks noChangeArrowheads="1"/>
          </p:cNvSpPr>
          <p:nvPr/>
        </p:nvSpPr>
        <p:spPr bwMode="auto">
          <a:xfrm>
            <a:off x="69342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610" name="Oval 26"/>
          <p:cNvSpPr>
            <a:spLocks noChangeArrowheads="1"/>
          </p:cNvSpPr>
          <p:nvPr/>
        </p:nvSpPr>
        <p:spPr bwMode="auto">
          <a:xfrm>
            <a:off x="68580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5563" name="Object 27"/>
          <p:cNvGraphicFramePr>
            <a:graphicFrameLocks noChangeAspect="1"/>
          </p:cNvGraphicFramePr>
          <p:nvPr/>
        </p:nvGraphicFramePr>
        <p:xfrm>
          <a:off x="2935288" y="59817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5" name="Equation" r:id="rId19" imgW="381000" imgH="457200" progId="Equation.3">
                  <p:embed/>
                </p:oleObj>
              </mc:Choice>
              <mc:Fallback>
                <p:oleObj name="Equation" r:id="rId19" imgW="381000" imgH="457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59817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64" name="Object 28"/>
          <p:cNvGraphicFramePr>
            <a:graphicFrameLocks noChangeAspect="1"/>
          </p:cNvGraphicFramePr>
          <p:nvPr/>
        </p:nvGraphicFramePr>
        <p:xfrm>
          <a:off x="6989763" y="5943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6" name="Equation" r:id="rId21" imgW="431800" imgH="457200" progId="Equation.3">
                  <p:embed/>
                </p:oleObj>
              </mc:Choice>
              <mc:Fallback>
                <p:oleObj name="Equation" r:id="rId21" imgW="431800" imgH="4572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5943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613" name="Freeform 29"/>
          <p:cNvSpPr>
            <a:spLocks/>
          </p:cNvSpPr>
          <p:nvPr/>
        </p:nvSpPr>
        <p:spPr bwMode="auto">
          <a:xfrm>
            <a:off x="2514600" y="479425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graphicFrame>
        <p:nvGraphicFramePr>
          <p:cNvPr id="65566" name="Object 30"/>
          <p:cNvGraphicFramePr>
            <a:graphicFrameLocks noChangeAspect="1"/>
          </p:cNvGraphicFramePr>
          <p:nvPr/>
        </p:nvGraphicFramePr>
        <p:xfrm>
          <a:off x="1143000" y="3194050"/>
          <a:ext cx="1765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7" name="Equation" r:id="rId23" imgW="1765300" imgH="469900" progId="Equation.3">
                  <p:embed/>
                </p:oleObj>
              </mc:Choice>
              <mc:Fallback>
                <p:oleObj name="Equation" r:id="rId23" imgW="1765300" imgH="4699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94050"/>
                        <a:ext cx="1765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615" name="Line 31"/>
          <p:cNvSpPr>
            <a:spLocks noChangeShapeType="1"/>
          </p:cNvSpPr>
          <p:nvPr/>
        </p:nvSpPr>
        <p:spPr bwMode="auto">
          <a:xfrm flipV="1">
            <a:off x="2209800" y="6242050"/>
            <a:ext cx="609600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5568" name="Object 32"/>
          <p:cNvGraphicFramePr>
            <a:graphicFrameLocks noChangeAspect="1"/>
          </p:cNvGraphicFramePr>
          <p:nvPr/>
        </p:nvGraphicFramePr>
        <p:xfrm>
          <a:off x="1143000" y="3810000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8" name="Equation" r:id="rId25" imgW="1790700" imgH="444500" progId="Equation.3">
                  <p:embed/>
                </p:oleObj>
              </mc:Choice>
              <mc:Fallback>
                <p:oleObj name="Equation" r:id="rId25" imgW="1790700" imgH="4445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10000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70" name="Object 34"/>
          <p:cNvGraphicFramePr>
            <a:graphicFrameLocks noChangeAspect="1"/>
          </p:cNvGraphicFramePr>
          <p:nvPr/>
        </p:nvGraphicFramePr>
        <p:xfrm>
          <a:off x="3505200" y="3200400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9" name="Equation" r:id="rId27" imgW="1727200" imgH="469900" progId="Equation.3">
                  <p:embed/>
                </p:oleObj>
              </mc:Choice>
              <mc:Fallback>
                <p:oleObj name="Equation" r:id="rId27" imgW="1727200" imgH="4699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00400"/>
                        <a:ext cx="1727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71" name="Object 35"/>
          <p:cNvGraphicFramePr>
            <a:graphicFrameLocks noChangeAspect="1"/>
          </p:cNvGraphicFramePr>
          <p:nvPr/>
        </p:nvGraphicFramePr>
        <p:xfrm>
          <a:off x="3505200" y="3810000"/>
          <a:ext cx="1638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0" name="Equation" r:id="rId29" imgW="1638300" imgH="444500" progId="Equation.3">
                  <p:embed/>
                </p:oleObj>
              </mc:Choice>
              <mc:Fallback>
                <p:oleObj name="Equation" r:id="rId29" imgW="1638300" imgH="4445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10000"/>
                        <a:ext cx="1638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621" name="Line 37"/>
          <p:cNvSpPr>
            <a:spLocks noChangeShapeType="1"/>
          </p:cNvSpPr>
          <p:nvPr/>
        </p:nvSpPr>
        <p:spPr bwMode="auto">
          <a:xfrm>
            <a:off x="3429000" y="62484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622" name="Oval 38"/>
          <p:cNvSpPr>
            <a:spLocks noChangeArrowheads="1"/>
          </p:cNvSpPr>
          <p:nvPr/>
        </p:nvSpPr>
        <p:spPr bwMode="auto">
          <a:xfrm>
            <a:off x="1066800" y="41910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5575" name="Object 39"/>
          <p:cNvGraphicFramePr>
            <a:graphicFrameLocks noChangeAspect="1"/>
          </p:cNvGraphicFramePr>
          <p:nvPr/>
        </p:nvGraphicFramePr>
        <p:xfrm>
          <a:off x="7543800" y="1600200"/>
          <a:ext cx="177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1" name="Equation" r:id="rId31" imgW="177800" imgH="342900" progId="Equation.3">
                  <p:embed/>
                </p:oleObj>
              </mc:Choice>
              <mc:Fallback>
                <p:oleObj name="Equation" r:id="rId31" imgW="177800" imgH="3429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600200"/>
                        <a:ext cx="1778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624" name="Line 40"/>
          <p:cNvSpPr>
            <a:spLocks noChangeShapeType="1"/>
          </p:cNvSpPr>
          <p:nvPr/>
        </p:nvSpPr>
        <p:spPr bwMode="auto">
          <a:xfrm>
            <a:off x="7162800" y="2057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625" name="Line 41"/>
          <p:cNvSpPr>
            <a:spLocks noChangeShapeType="1"/>
          </p:cNvSpPr>
          <p:nvPr/>
        </p:nvSpPr>
        <p:spPr bwMode="auto">
          <a:xfrm>
            <a:off x="7162800" y="14478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626" name="Line 42"/>
          <p:cNvSpPr>
            <a:spLocks noChangeShapeType="1"/>
          </p:cNvSpPr>
          <p:nvPr/>
        </p:nvSpPr>
        <p:spPr bwMode="auto">
          <a:xfrm flipH="1">
            <a:off x="7162800" y="14478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79627" name="Line 43"/>
          <p:cNvSpPr>
            <a:spLocks noChangeShapeType="1"/>
          </p:cNvSpPr>
          <p:nvPr/>
        </p:nvSpPr>
        <p:spPr bwMode="auto">
          <a:xfrm flipH="1">
            <a:off x="8077200" y="2362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961336"/>
              </p:ext>
            </p:extLst>
          </p:nvPr>
        </p:nvGraphicFramePr>
        <p:xfrm>
          <a:off x="1033463" y="4191000"/>
          <a:ext cx="17891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2" name="Equation" r:id="rId33" imgW="507960" imgH="203040" progId="Equation.3">
                  <p:embed/>
                </p:oleObj>
              </mc:Choice>
              <mc:Fallback>
                <p:oleObj name="Equation" r:id="rId33" imgW="50796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191000"/>
                        <a:ext cx="1789112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598256"/>
              </p:ext>
            </p:extLst>
          </p:nvPr>
        </p:nvGraphicFramePr>
        <p:xfrm>
          <a:off x="3429000" y="4267200"/>
          <a:ext cx="16192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3" name="Equation" r:id="rId35" imgW="520560" imgH="203040" progId="Equation.3">
                  <p:embed/>
                </p:oleObj>
              </mc:Choice>
              <mc:Fallback>
                <p:oleObj name="Equation" r:id="rId35" imgW="52056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67200"/>
                        <a:ext cx="16192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47221"/>
              </p:ext>
            </p:extLst>
          </p:nvPr>
        </p:nvGraphicFramePr>
        <p:xfrm>
          <a:off x="4237038" y="5711825"/>
          <a:ext cx="16065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4" name="Equation" r:id="rId37" imgW="558720" imgH="203040" progId="Equation.3">
                  <p:embed/>
                </p:oleObj>
              </mc:Choice>
              <mc:Fallback>
                <p:oleObj name="Equation" r:id="rId37" imgW="55872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5711825"/>
                        <a:ext cx="16065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Oval 2"/>
          <p:cNvSpPr>
            <a:spLocks noChangeArrowheads="1"/>
          </p:cNvSpPr>
          <p:nvPr/>
        </p:nvSpPr>
        <p:spPr bwMode="auto">
          <a:xfrm>
            <a:off x="2822575" y="589915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11" name="Text Box 3"/>
          <p:cNvSpPr txBox="1">
            <a:spLocks noChangeArrowheads="1"/>
          </p:cNvSpPr>
          <p:nvPr/>
        </p:nvSpPr>
        <p:spPr bwMode="auto">
          <a:xfrm>
            <a:off x="4267200" y="6350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7</a:t>
            </a:r>
          </a:p>
        </p:txBody>
      </p:sp>
      <p:sp>
        <p:nvSpPr>
          <p:cNvPr id="580612" name="Rectangle 4"/>
          <p:cNvSpPr>
            <a:spLocks noChangeArrowheads="1"/>
          </p:cNvSpPr>
          <p:nvPr/>
        </p:nvSpPr>
        <p:spPr bwMode="auto">
          <a:xfrm>
            <a:off x="604838" y="13589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13" name="Line 5"/>
          <p:cNvSpPr>
            <a:spLocks noChangeShapeType="1"/>
          </p:cNvSpPr>
          <p:nvPr/>
        </p:nvSpPr>
        <p:spPr bwMode="auto">
          <a:xfrm>
            <a:off x="12906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14" name="Line 6"/>
          <p:cNvSpPr>
            <a:spLocks noChangeShapeType="1"/>
          </p:cNvSpPr>
          <p:nvPr/>
        </p:nvSpPr>
        <p:spPr bwMode="auto">
          <a:xfrm>
            <a:off x="19764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15" name="Line 7"/>
          <p:cNvSpPr>
            <a:spLocks noChangeShapeType="1"/>
          </p:cNvSpPr>
          <p:nvPr/>
        </p:nvSpPr>
        <p:spPr bwMode="auto">
          <a:xfrm>
            <a:off x="26622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16" name="Line 8"/>
          <p:cNvSpPr>
            <a:spLocks noChangeShapeType="1"/>
          </p:cNvSpPr>
          <p:nvPr/>
        </p:nvSpPr>
        <p:spPr bwMode="auto">
          <a:xfrm>
            <a:off x="33480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17" name="Line 9"/>
          <p:cNvSpPr>
            <a:spLocks noChangeShapeType="1"/>
          </p:cNvSpPr>
          <p:nvPr/>
        </p:nvSpPr>
        <p:spPr bwMode="auto">
          <a:xfrm>
            <a:off x="40338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18" name="Text Box 10"/>
          <p:cNvSpPr txBox="1">
            <a:spLocks noChangeArrowheads="1"/>
          </p:cNvSpPr>
          <p:nvPr/>
        </p:nvSpPr>
        <p:spPr bwMode="auto">
          <a:xfrm>
            <a:off x="452438" y="6731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66571" name="Object 11"/>
          <p:cNvGraphicFramePr>
            <a:graphicFrameLocks noChangeAspect="1"/>
          </p:cNvGraphicFramePr>
          <p:nvPr/>
        </p:nvGraphicFramePr>
        <p:xfrm>
          <a:off x="833438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0" name="Equation" r:id="rId3" imgW="254000" imgH="254000" progId="Equation.3">
                  <p:embed/>
                </p:oleObj>
              </mc:Choice>
              <mc:Fallback>
                <p:oleObj name="Equation" r:id="rId3" imgW="2540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2" name="Object 12"/>
          <p:cNvGraphicFramePr>
            <a:graphicFrameLocks noChangeAspect="1"/>
          </p:cNvGraphicFramePr>
          <p:nvPr/>
        </p:nvGraphicFramePr>
        <p:xfrm>
          <a:off x="2895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1" name="Equation" r:id="rId5" imgW="254000" imgH="355600" progId="Equation.3">
                  <p:embed/>
                </p:oleObj>
              </mc:Choice>
              <mc:Fallback>
                <p:oleObj name="Equation" r:id="rId5" imgW="254000" imgH="355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3" name="Object 13"/>
          <p:cNvGraphicFramePr>
            <a:graphicFrameLocks noChangeAspect="1"/>
          </p:cNvGraphicFramePr>
          <p:nvPr/>
        </p:nvGraphicFramePr>
        <p:xfrm>
          <a:off x="1447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2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4" name="Object 14"/>
          <p:cNvGraphicFramePr>
            <a:graphicFrameLocks noChangeAspect="1"/>
          </p:cNvGraphicFramePr>
          <p:nvPr/>
        </p:nvGraphicFramePr>
        <p:xfrm>
          <a:off x="2209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3" name="Equation" r:id="rId9" imgW="254000" imgH="355600" progId="Equation.3">
                  <p:embed/>
                </p:oleObj>
              </mc:Choice>
              <mc:Fallback>
                <p:oleObj name="Equation" r:id="rId9" imgW="254000" imgH="355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0623" name="Line 15"/>
          <p:cNvSpPr>
            <a:spLocks noChangeShapeType="1"/>
          </p:cNvSpPr>
          <p:nvPr/>
        </p:nvSpPr>
        <p:spPr bwMode="auto">
          <a:xfrm flipV="1">
            <a:off x="43434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6576" name="Object 16"/>
          <p:cNvGraphicFramePr>
            <a:graphicFrameLocks noChangeAspect="1"/>
          </p:cNvGraphicFramePr>
          <p:nvPr/>
        </p:nvGraphicFramePr>
        <p:xfrm>
          <a:off x="3581400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4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0625" name="Rectangle 17"/>
          <p:cNvSpPr>
            <a:spLocks noChangeArrowheads="1"/>
          </p:cNvSpPr>
          <p:nvPr/>
        </p:nvSpPr>
        <p:spPr bwMode="auto">
          <a:xfrm>
            <a:off x="7162800" y="2057400"/>
            <a:ext cx="914400" cy="1212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6578" name="Object 18"/>
          <p:cNvGraphicFramePr>
            <a:graphicFrameLocks noChangeAspect="1"/>
          </p:cNvGraphicFramePr>
          <p:nvPr/>
        </p:nvGraphicFramePr>
        <p:xfrm>
          <a:off x="7543800" y="281305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5" name="Equation" r:id="rId13" imgW="228600" imgH="419100" progId="Equation.3">
                  <p:embed/>
                </p:oleObj>
              </mc:Choice>
              <mc:Fallback>
                <p:oleObj name="Equation" r:id="rId13" imgW="228600" imgH="4191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1305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0627" name="Text Box 19"/>
          <p:cNvSpPr txBox="1">
            <a:spLocks noChangeArrowheads="1"/>
          </p:cNvSpPr>
          <p:nvPr/>
        </p:nvSpPr>
        <p:spPr bwMode="auto">
          <a:xfrm>
            <a:off x="7010400" y="3352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66580" name="Object 20"/>
          <p:cNvGraphicFramePr>
            <a:graphicFrameLocks noChangeAspect="1"/>
          </p:cNvGraphicFramePr>
          <p:nvPr/>
        </p:nvGraphicFramePr>
        <p:xfrm>
          <a:off x="4267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6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1" name="Object 21"/>
          <p:cNvGraphicFramePr>
            <a:graphicFrameLocks noChangeAspect="1"/>
          </p:cNvGraphicFramePr>
          <p:nvPr/>
        </p:nvGraphicFramePr>
        <p:xfrm>
          <a:off x="7543800" y="2209800"/>
          <a:ext cx="177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7" name="Equation" r:id="rId17" imgW="177800" imgH="342900" progId="Equation.3">
                  <p:embed/>
                </p:oleObj>
              </mc:Choice>
              <mc:Fallback>
                <p:oleObj name="Equation" r:id="rId17" imgW="177800" imgH="3429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209800"/>
                        <a:ext cx="1778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0632" name="Oval 24"/>
          <p:cNvSpPr>
            <a:spLocks noChangeArrowheads="1"/>
          </p:cNvSpPr>
          <p:nvPr/>
        </p:nvSpPr>
        <p:spPr bwMode="auto">
          <a:xfrm>
            <a:off x="69342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33" name="Oval 25"/>
          <p:cNvSpPr>
            <a:spLocks noChangeArrowheads="1"/>
          </p:cNvSpPr>
          <p:nvPr/>
        </p:nvSpPr>
        <p:spPr bwMode="auto">
          <a:xfrm>
            <a:off x="68580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6586" name="Object 26"/>
          <p:cNvGraphicFramePr>
            <a:graphicFrameLocks noChangeAspect="1"/>
          </p:cNvGraphicFramePr>
          <p:nvPr/>
        </p:nvGraphicFramePr>
        <p:xfrm>
          <a:off x="2935288" y="59817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8" name="Equation" r:id="rId19" imgW="381000" imgH="457200" progId="Equation.3">
                  <p:embed/>
                </p:oleObj>
              </mc:Choice>
              <mc:Fallback>
                <p:oleObj name="Equation" r:id="rId19" imgW="381000" imgH="457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59817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7" name="Object 27"/>
          <p:cNvGraphicFramePr>
            <a:graphicFrameLocks noChangeAspect="1"/>
          </p:cNvGraphicFramePr>
          <p:nvPr/>
        </p:nvGraphicFramePr>
        <p:xfrm>
          <a:off x="6989763" y="5943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9" name="Equation" r:id="rId21" imgW="431800" imgH="457200" progId="Equation.3">
                  <p:embed/>
                </p:oleObj>
              </mc:Choice>
              <mc:Fallback>
                <p:oleObj name="Equation" r:id="rId21" imgW="431800" imgH="457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5943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0636" name="Freeform 28"/>
          <p:cNvSpPr>
            <a:spLocks/>
          </p:cNvSpPr>
          <p:nvPr/>
        </p:nvSpPr>
        <p:spPr bwMode="auto">
          <a:xfrm>
            <a:off x="2514600" y="479425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graphicFrame>
        <p:nvGraphicFramePr>
          <p:cNvPr id="66589" name="Object 29"/>
          <p:cNvGraphicFramePr>
            <a:graphicFrameLocks noChangeAspect="1"/>
          </p:cNvGraphicFramePr>
          <p:nvPr/>
        </p:nvGraphicFramePr>
        <p:xfrm>
          <a:off x="1143000" y="3194050"/>
          <a:ext cx="1765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0" name="Equation" r:id="rId23" imgW="1765300" imgH="469900" progId="Equation.3">
                  <p:embed/>
                </p:oleObj>
              </mc:Choice>
              <mc:Fallback>
                <p:oleObj name="Equation" r:id="rId23" imgW="1765300" imgH="4699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94050"/>
                        <a:ext cx="1765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0638" name="Line 30"/>
          <p:cNvSpPr>
            <a:spLocks noChangeShapeType="1"/>
          </p:cNvSpPr>
          <p:nvPr/>
        </p:nvSpPr>
        <p:spPr bwMode="auto">
          <a:xfrm flipV="1">
            <a:off x="2209800" y="6242050"/>
            <a:ext cx="609600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6591" name="Object 31"/>
          <p:cNvGraphicFramePr>
            <a:graphicFrameLocks noChangeAspect="1"/>
          </p:cNvGraphicFramePr>
          <p:nvPr/>
        </p:nvGraphicFramePr>
        <p:xfrm>
          <a:off x="1143000" y="3810000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1" name="Equation" r:id="rId25" imgW="1790700" imgH="444500" progId="Equation.3">
                  <p:embed/>
                </p:oleObj>
              </mc:Choice>
              <mc:Fallback>
                <p:oleObj name="Equation" r:id="rId25" imgW="1790700" imgH="4445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10000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93" name="Object 33"/>
          <p:cNvGraphicFramePr>
            <a:graphicFrameLocks noChangeAspect="1"/>
          </p:cNvGraphicFramePr>
          <p:nvPr/>
        </p:nvGraphicFramePr>
        <p:xfrm>
          <a:off x="3505200" y="3200400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2" name="Equation" r:id="rId27" imgW="1727200" imgH="469900" progId="Equation.3">
                  <p:embed/>
                </p:oleObj>
              </mc:Choice>
              <mc:Fallback>
                <p:oleObj name="Equation" r:id="rId27" imgW="1727200" imgH="4699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00400"/>
                        <a:ext cx="1727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94" name="Object 34"/>
          <p:cNvGraphicFramePr>
            <a:graphicFrameLocks noChangeAspect="1"/>
          </p:cNvGraphicFramePr>
          <p:nvPr/>
        </p:nvGraphicFramePr>
        <p:xfrm>
          <a:off x="3505200" y="3810000"/>
          <a:ext cx="1638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3" name="Equation" r:id="rId29" imgW="1638300" imgH="444500" progId="Equation.3">
                  <p:embed/>
                </p:oleObj>
              </mc:Choice>
              <mc:Fallback>
                <p:oleObj name="Equation" r:id="rId29" imgW="1638300" imgH="4445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10000"/>
                        <a:ext cx="1638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0644" name="Line 36"/>
          <p:cNvSpPr>
            <a:spLocks noChangeShapeType="1"/>
          </p:cNvSpPr>
          <p:nvPr/>
        </p:nvSpPr>
        <p:spPr bwMode="auto">
          <a:xfrm>
            <a:off x="3429000" y="62484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45" name="Oval 37"/>
          <p:cNvSpPr>
            <a:spLocks noChangeArrowheads="1"/>
          </p:cNvSpPr>
          <p:nvPr/>
        </p:nvSpPr>
        <p:spPr bwMode="auto">
          <a:xfrm>
            <a:off x="1066800" y="41910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46" name="Line 38"/>
          <p:cNvSpPr>
            <a:spLocks noChangeShapeType="1"/>
          </p:cNvSpPr>
          <p:nvPr/>
        </p:nvSpPr>
        <p:spPr bwMode="auto">
          <a:xfrm>
            <a:off x="7162800" y="2667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47" name="Line 39"/>
          <p:cNvSpPr>
            <a:spLocks noChangeShapeType="1"/>
          </p:cNvSpPr>
          <p:nvPr/>
        </p:nvSpPr>
        <p:spPr bwMode="auto">
          <a:xfrm>
            <a:off x="7162800" y="20574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48" name="Line 40"/>
          <p:cNvSpPr>
            <a:spLocks noChangeShapeType="1"/>
          </p:cNvSpPr>
          <p:nvPr/>
        </p:nvSpPr>
        <p:spPr bwMode="auto">
          <a:xfrm flipH="1">
            <a:off x="7162800" y="20574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0649" name="Line 41"/>
          <p:cNvSpPr>
            <a:spLocks noChangeShapeType="1"/>
          </p:cNvSpPr>
          <p:nvPr/>
        </p:nvSpPr>
        <p:spPr bwMode="auto">
          <a:xfrm flipH="1">
            <a:off x="8077200" y="2971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961336"/>
              </p:ext>
            </p:extLst>
          </p:nvPr>
        </p:nvGraphicFramePr>
        <p:xfrm>
          <a:off x="1033463" y="4191000"/>
          <a:ext cx="17891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4" name="Equation" r:id="rId31" imgW="507960" imgH="203040" progId="Equation.3">
                  <p:embed/>
                </p:oleObj>
              </mc:Choice>
              <mc:Fallback>
                <p:oleObj name="Equation" r:id="rId31" imgW="50796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191000"/>
                        <a:ext cx="1789112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598256"/>
              </p:ext>
            </p:extLst>
          </p:nvPr>
        </p:nvGraphicFramePr>
        <p:xfrm>
          <a:off x="3429000" y="4267200"/>
          <a:ext cx="16192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5" name="Equation" r:id="rId33" imgW="520560" imgH="203040" progId="Equation.3">
                  <p:embed/>
                </p:oleObj>
              </mc:Choice>
              <mc:Fallback>
                <p:oleObj name="Equation" r:id="rId33" imgW="52056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67200"/>
                        <a:ext cx="16192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47221"/>
              </p:ext>
            </p:extLst>
          </p:nvPr>
        </p:nvGraphicFramePr>
        <p:xfrm>
          <a:off x="4237038" y="5711825"/>
          <a:ext cx="16065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6" name="Equation" r:id="rId35" imgW="558720" imgH="203040" progId="Equation.3">
                  <p:embed/>
                </p:oleObj>
              </mc:Choice>
              <mc:Fallback>
                <p:oleObj name="Equation" r:id="rId35" imgW="55872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5711825"/>
                        <a:ext cx="16065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Text Box 2"/>
          <p:cNvSpPr txBox="1">
            <a:spLocks noChangeArrowheads="1"/>
          </p:cNvSpPr>
          <p:nvPr/>
        </p:nvSpPr>
        <p:spPr bwMode="auto">
          <a:xfrm>
            <a:off x="4267200" y="6350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8</a:t>
            </a:r>
          </a:p>
        </p:txBody>
      </p:sp>
      <p:sp>
        <p:nvSpPr>
          <p:cNvPr id="581635" name="Rectangle 3"/>
          <p:cNvSpPr>
            <a:spLocks noChangeArrowheads="1"/>
          </p:cNvSpPr>
          <p:nvPr/>
        </p:nvSpPr>
        <p:spPr bwMode="auto">
          <a:xfrm>
            <a:off x="604838" y="13589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1636" name="Line 4"/>
          <p:cNvSpPr>
            <a:spLocks noChangeShapeType="1"/>
          </p:cNvSpPr>
          <p:nvPr/>
        </p:nvSpPr>
        <p:spPr bwMode="auto">
          <a:xfrm>
            <a:off x="12906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1637" name="Line 5"/>
          <p:cNvSpPr>
            <a:spLocks noChangeShapeType="1"/>
          </p:cNvSpPr>
          <p:nvPr/>
        </p:nvSpPr>
        <p:spPr bwMode="auto">
          <a:xfrm>
            <a:off x="19764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1638" name="Line 6"/>
          <p:cNvSpPr>
            <a:spLocks noChangeShapeType="1"/>
          </p:cNvSpPr>
          <p:nvPr/>
        </p:nvSpPr>
        <p:spPr bwMode="auto">
          <a:xfrm>
            <a:off x="26622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1639" name="Line 7"/>
          <p:cNvSpPr>
            <a:spLocks noChangeShapeType="1"/>
          </p:cNvSpPr>
          <p:nvPr/>
        </p:nvSpPr>
        <p:spPr bwMode="auto">
          <a:xfrm>
            <a:off x="33480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1640" name="Line 8"/>
          <p:cNvSpPr>
            <a:spLocks noChangeShapeType="1"/>
          </p:cNvSpPr>
          <p:nvPr/>
        </p:nvSpPr>
        <p:spPr bwMode="auto">
          <a:xfrm>
            <a:off x="4033838" y="13589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1641" name="Text Box 9"/>
          <p:cNvSpPr txBox="1">
            <a:spLocks noChangeArrowheads="1"/>
          </p:cNvSpPr>
          <p:nvPr/>
        </p:nvSpPr>
        <p:spPr bwMode="auto">
          <a:xfrm>
            <a:off x="452438" y="673100"/>
            <a:ext cx="123983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graphicFrame>
        <p:nvGraphicFramePr>
          <p:cNvPr id="67594" name="Object 10"/>
          <p:cNvGraphicFramePr>
            <a:graphicFrameLocks noChangeAspect="1"/>
          </p:cNvGraphicFramePr>
          <p:nvPr/>
        </p:nvGraphicFramePr>
        <p:xfrm>
          <a:off x="833438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2" name="Equation" r:id="rId3" imgW="254000" imgH="254000" progId="Equation.3">
                  <p:embed/>
                </p:oleObj>
              </mc:Choice>
              <mc:Fallback>
                <p:oleObj name="Equation" r:id="rId3" imgW="254000" imgH="254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5" name="Object 11"/>
          <p:cNvGraphicFramePr>
            <a:graphicFrameLocks noChangeAspect="1"/>
          </p:cNvGraphicFramePr>
          <p:nvPr/>
        </p:nvGraphicFramePr>
        <p:xfrm>
          <a:off x="2895600" y="16002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3" name="Equation" r:id="rId5" imgW="254000" imgH="355600" progId="Equation.3">
                  <p:embed/>
                </p:oleObj>
              </mc:Choice>
              <mc:Fallback>
                <p:oleObj name="Equation" r:id="rId5" imgW="254000" imgH="355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002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6" name="Object 12"/>
          <p:cNvGraphicFramePr>
            <a:graphicFrameLocks noChangeAspect="1"/>
          </p:cNvGraphicFramePr>
          <p:nvPr/>
        </p:nvGraphicFramePr>
        <p:xfrm>
          <a:off x="1447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4" name="Equation" r:id="rId7" imgW="254000" imgH="355600" progId="Equation.3">
                  <p:embed/>
                </p:oleObj>
              </mc:Choice>
              <mc:Fallback>
                <p:oleObj name="Equation" r:id="rId7" imgW="254000" imgH="355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7" name="Object 13"/>
          <p:cNvGraphicFramePr>
            <a:graphicFrameLocks noChangeAspect="1"/>
          </p:cNvGraphicFramePr>
          <p:nvPr/>
        </p:nvGraphicFramePr>
        <p:xfrm>
          <a:off x="2209800" y="15875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5" name="Equation" r:id="rId9" imgW="254000" imgH="355600" progId="Equation.3">
                  <p:embed/>
                </p:oleObj>
              </mc:Choice>
              <mc:Fallback>
                <p:oleObj name="Equation" r:id="rId9" imgW="254000" imgH="355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5875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646" name="Line 14"/>
          <p:cNvSpPr>
            <a:spLocks noChangeShapeType="1"/>
          </p:cNvSpPr>
          <p:nvPr/>
        </p:nvSpPr>
        <p:spPr bwMode="auto">
          <a:xfrm flipV="1">
            <a:off x="43434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7599" name="Object 15"/>
          <p:cNvGraphicFramePr>
            <a:graphicFrameLocks noChangeAspect="1"/>
          </p:cNvGraphicFramePr>
          <p:nvPr/>
        </p:nvGraphicFramePr>
        <p:xfrm>
          <a:off x="3581400" y="16637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6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637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0" name="Object 16"/>
          <p:cNvGraphicFramePr>
            <a:graphicFrameLocks noChangeAspect="1"/>
          </p:cNvGraphicFramePr>
          <p:nvPr/>
        </p:nvGraphicFramePr>
        <p:xfrm>
          <a:off x="42672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7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649" name="Rectangle 17"/>
          <p:cNvSpPr>
            <a:spLocks noChangeArrowheads="1"/>
          </p:cNvSpPr>
          <p:nvPr/>
        </p:nvSpPr>
        <p:spPr bwMode="auto">
          <a:xfrm>
            <a:off x="7162800" y="2667000"/>
            <a:ext cx="91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7602" name="Object 18"/>
          <p:cNvGraphicFramePr>
            <a:graphicFrameLocks noChangeAspect="1"/>
          </p:cNvGraphicFramePr>
          <p:nvPr/>
        </p:nvGraphicFramePr>
        <p:xfrm>
          <a:off x="7543800" y="28194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8" name="Equation" r:id="rId15" imgW="228600" imgH="419100" progId="Equation.3">
                  <p:embed/>
                </p:oleObj>
              </mc:Choice>
              <mc:Fallback>
                <p:oleObj name="Equation" r:id="rId15" imgW="228600" imgH="4191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194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651" name="Text Box 19"/>
          <p:cNvSpPr txBox="1">
            <a:spLocks noChangeArrowheads="1"/>
          </p:cNvSpPr>
          <p:nvPr/>
        </p:nvSpPr>
        <p:spPr bwMode="auto">
          <a:xfrm>
            <a:off x="7010400" y="34290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81652" name="Text Box 20"/>
          <p:cNvSpPr txBox="1">
            <a:spLocks noChangeArrowheads="1"/>
          </p:cNvSpPr>
          <p:nvPr/>
        </p:nvSpPr>
        <p:spPr bwMode="auto">
          <a:xfrm>
            <a:off x="5016500" y="55578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1654" name="Oval 22"/>
          <p:cNvSpPr>
            <a:spLocks noChangeArrowheads="1"/>
          </p:cNvSpPr>
          <p:nvPr/>
        </p:nvSpPr>
        <p:spPr bwMode="auto">
          <a:xfrm>
            <a:off x="2822575" y="589915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1655" name="Oval 23"/>
          <p:cNvSpPr>
            <a:spLocks noChangeArrowheads="1"/>
          </p:cNvSpPr>
          <p:nvPr/>
        </p:nvSpPr>
        <p:spPr bwMode="auto">
          <a:xfrm>
            <a:off x="6934200" y="58674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1656" name="Oval 24"/>
          <p:cNvSpPr>
            <a:spLocks noChangeArrowheads="1"/>
          </p:cNvSpPr>
          <p:nvPr/>
        </p:nvSpPr>
        <p:spPr bwMode="auto">
          <a:xfrm>
            <a:off x="6858000" y="5791200"/>
            <a:ext cx="7620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7609" name="Object 25"/>
          <p:cNvGraphicFramePr>
            <a:graphicFrameLocks noChangeAspect="1"/>
          </p:cNvGraphicFramePr>
          <p:nvPr/>
        </p:nvGraphicFramePr>
        <p:xfrm>
          <a:off x="2935288" y="59817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9" name="Equation" r:id="rId17" imgW="381000" imgH="457200" progId="Equation.3">
                  <p:embed/>
                </p:oleObj>
              </mc:Choice>
              <mc:Fallback>
                <p:oleObj name="Equation" r:id="rId17" imgW="381000" imgH="457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59817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10" name="Object 26"/>
          <p:cNvGraphicFramePr>
            <a:graphicFrameLocks noChangeAspect="1"/>
          </p:cNvGraphicFramePr>
          <p:nvPr/>
        </p:nvGraphicFramePr>
        <p:xfrm>
          <a:off x="6989763" y="5943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0" name="Equation" r:id="rId19" imgW="431800" imgH="457200" progId="Equation.3">
                  <p:embed/>
                </p:oleObj>
              </mc:Choice>
              <mc:Fallback>
                <p:oleObj name="Equation" r:id="rId19" imgW="431800" imgH="457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5943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659" name="Freeform 27"/>
          <p:cNvSpPr>
            <a:spLocks/>
          </p:cNvSpPr>
          <p:nvPr/>
        </p:nvSpPr>
        <p:spPr bwMode="auto">
          <a:xfrm>
            <a:off x="2514600" y="4794250"/>
            <a:ext cx="1128713" cy="1181100"/>
          </a:xfrm>
          <a:custGeom>
            <a:avLst/>
            <a:gdLst>
              <a:gd name="T0" fmla="*/ 393700 w 711"/>
              <a:gd name="T1" fmla="*/ 1181100 h 744"/>
              <a:gd name="T2" fmla="*/ 12700 w 711"/>
              <a:gd name="T3" fmla="*/ 342900 h 744"/>
              <a:gd name="T4" fmla="*/ 469900 w 711"/>
              <a:gd name="T5" fmla="*/ 38100 h 744"/>
              <a:gd name="T6" fmla="*/ 1079500 w 711"/>
              <a:gd name="T7" fmla="*/ 190500 h 744"/>
              <a:gd name="T8" fmla="*/ 774700 w 711"/>
              <a:gd name="T9" fmla="*/ 1181100 h 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744">
                <a:moveTo>
                  <a:pt x="248" y="744"/>
                </a:moveTo>
                <a:cubicBezTo>
                  <a:pt x="124" y="539"/>
                  <a:pt x="0" y="335"/>
                  <a:pt x="8" y="216"/>
                </a:cubicBezTo>
                <a:cubicBezTo>
                  <a:pt x="15" y="96"/>
                  <a:pt x="184" y="40"/>
                  <a:pt x="296" y="24"/>
                </a:cubicBezTo>
                <a:cubicBezTo>
                  <a:pt x="408" y="8"/>
                  <a:pt x="648" y="0"/>
                  <a:pt x="680" y="120"/>
                </a:cubicBezTo>
                <a:cubicBezTo>
                  <a:pt x="711" y="239"/>
                  <a:pt x="599" y="491"/>
                  <a:pt x="488" y="74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graphicFrame>
        <p:nvGraphicFramePr>
          <p:cNvPr id="67612" name="Object 28"/>
          <p:cNvGraphicFramePr>
            <a:graphicFrameLocks noChangeAspect="1"/>
          </p:cNvGraphicFramePr>
          <p:nvPr/>
        </p:nvGraphicFramePr>
        <p:xfrm>
          <a:off x="1143000" y="3194050"/>
          <a:ext cx="1765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1" name="Equation" r:id="rId21" imgW="1765300" imgH="469900" progId="Equation.3">
                  <p:embed/>
                </p:oleObj>
              </mc:Choice>
              <mc:Fallback>
                <p:oleObj name="Equation" r:id="rId21" imgW="1765300" imgH="4699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94050"/>
                        <a:ext cx="1765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661" name="Line 29"/>
          <p:cNvSpPr>
            <a:spLocks noChangeShapeType="1"/>
          </p:cNvSpPr>
          <p:nvPr/>
        </p:nvSpPr>
        <p:spPr bwMode="auto">
          <a:xfrm flipV="1">
            <a:off x="2209800" y="6242050"/>
            <a:ext cx="609600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7614" name="Object 30"/>
          <p:cNvGraphicFramePr>
            <a:graphicFrameLocks noChangeAspect="1"/>
          </p:cNvGraphicFramePr>
          <p:nvPr/>
        </p:nvGraphicFramePr>
        <p:xfrm>
          <a:off x="1143000" y="3810000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2" name="Equation" r:id="rId23" imgW="1790700" imgH="444500" progId="Equation.3">
                  <p:embed/>
                </p:oleObj>
              </mc:Choice>
              <mc:Fallback>
                <p:oleObj name="Equation" r:id="rId23" imgW="1790700" imgH="4445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10000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16" name="Object 32"/>
          <p:cNvGraphicFramePr>
            <a:graphicFrameLocks noChangeAspect="1"/>
          </p:cNvGraphicFramePr>
          <p:nvPr/>
        </p:nvGraphicFramePr>
        <p:xfrm>
          <a:off x="3505200" y="3200400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3" name="Equation" r:id="rId25" imgW="1727200" imgH="469900" progId="Equation.3">
                  <p:embed/>
                </p:oleObj>
              </mc:Choice>
              <mc:Fallback>
                <p:oleObj name="Equation" r:id="rId25" imgW="1727200" imgH="4699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00400"/>
                        <a:ext cx="1727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17" name="Object 33"/>
          <p:cNvGraphicFramePr>
            <a:graphicFrameLocks noChangeAspect="1"/>
          </p:cNvGraphicFramePr>
          <p:nvPr/>
        </p:nvGraphicFramePr>
        <p:xfrm>
          <a:off x="3505200" y="3810000"/>
          <a:ext cx="1638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4" name="Equation" r:id="rId27" imgW="1638300" imgH="444500" progId="Equation.3">
                  <p:embed/>
                </p:oleObj>
              </mc:Choice>
              <mc:Fallback>
                <p:oleObj name="Equation" r:id="rId27" imgW="1638300" imgH="4445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10000"/>
                        <a:ext cx="1638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667" name="Line 35"/>
          <p:cNvSpPr>
            <a:spLocks noChangeShapeType="1"/>
          </p:cNvSpPr>
          <p:nvPr/>
        </p:nvSpPr>
        <p:spPr bwMode="auto">
          <a:xfrm>
            <a:off x="3429000" y="62484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1668" name="Oval 36"/>
          <p:cNvSpPr>
            <a:spLocks noChangeArrowheads="1"/>
          </p:cNvSpPr>
          <p:nvPr/>
        </p:nvSpPr>
        <p:spPr bwMode="auto">
          <a:xfrm>
            <a:off x="4267200" y="5562600"/>
            <a:ext cx="20574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1669" name="Text Box 37"/>
          <p:cNvSpPr txBox="1">
            <a:spLocks noChangeArrowheads="1"/>
          </p:cNvSpPr>
          <p:nvPr/>
        </p:nvSpPr>
        <p:spPr bwMode="auto">
          <a:xfrm>
            <a:off x="6629400" y="5105400"/>
            <a:ext cx="1443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accept</a:t>
            </a:r>
          </a:p>
        </p:txBody>
      </p:sp>
      <p:sp>
        <p:nvSpPr>
          <p:cNvPr id="581670" name="Line 38"/>
          <p:cNvSpPr>
            <a:spLocks noChangeShapeType="1"/>
          </p:cNvSpPr>
          <p:nvPr/>
        </p:nvSpPr>
        <p:spPr bwMode="auto">
          <a:xfrm flipH="1">
            <a:off x="8077200" y="2971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961336"/>
              </p:ext>
            </p:extLst>
          </p:nvPr>
        </p:nvGraphicFramePr>
        <p:xfrm>
          <a:off x="1033463" y="4191000"/>
          <a:ext cx="17891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5" name="Equation" r:id="rId29" imgW="507960" imgH="203040" progId="Equation.3">
                  <p:embed/>
                </p:oleObj>
              </mc:Choice>
              <mc:Fallback>
                <p:oleObj name="Equation" r:id="rId29" imgW="50796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191000"/>
                        <a:ext cx="1789112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598256"/>
              </p:ext>
            </p:extLst>
          </p:nvPr>
        </p:nvGraphicFramePr>
        <p:xfrm>
          <a:off x="3429000" y="4267200"/>
          <a:ext cx="16192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6" name="Equation" r:id="rId31" imgW="520560" imgH="203040" progId="Equation.3">
                  <p:embed/>
                </p:oleObj>
              </mc:Choice>
              <mc:Fallback>
                <p:oleObj name="Equation" r:id="rId31" imgW="520560" imgH="203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67200"/>
                        <a:ext cx="16192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47221"/>
              </p:ext>
            </p:extLst>
          </p:nvPr>
        </p:nvGraphicFramePr>
        <p:xfrm>
          <a:off x="4237038" y="5711825"/>
          <a:ext cx="16065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7" name="Equation" r:id="rId33" imgW="558720" imgH="203040" progId="Equation.3">
                  <p:embed/>
                </p:oleObj>
              </mc:Choice>
              <mc:Fallback>
                <p:oleObj name="Equation" r:id="rId33" imgW="55872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5711825"/>
                        <a:ext cx="16065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Oval 2"/>
          <p:cNvSpPr>
            <a:spLocks noChangeArrowheads="1"/>
          </p:cNvSpPr>
          <p:nvPr/>
        </p:nvSpPr>
        <p:spPr bwMode="auto">
          <a:xfrm>
            <a:off x="2895600" y="18288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3683" name="Oval 3"/>
          <p:cNvSpPr>
            <a:spLocks noChangeArrowheads="1"/>
          </p:cNvSpPr>
          <p:nvPr/>
        </p:nvSpPr>
        <p:spPr bwMode="auto">
          <a:xfrm>
            <a:off x="5715000" y="18288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3684" name="Line 4"/>
          <p:cNvSpPr>
            <a:spLocks noChangeShapeType="1"/>
          </p:cNvSpPr>
          <p:nvPr/>
        </p:nvSpPr>
        <p:spPr bwMode="auto">
          <a:xfrm>
            <a:off x="3581400" y="22098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69637" name="Object 5"/>
          <p:cNvGraphicFramePr>
            <a:graphicFrameLocks noChangeAspect="1"/>
          </p:cNvGraphicFramePr>
          <p:nvPr/>
        </p:nvGraphicFramePr>
        <p:xfrm>
          <a:off x="3048000" y="19812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0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9812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8" name="Object 6"/>
          <p:cNvGraphicFramePr>
            <a:graphicFrameLocks noChangeAspect="1"/>
          </p:cNvGraphicFramePr>
          <p:nvPr/>
        </p:nvGraphicFramePr>
        <p:xfrm>
          <a:off x="5842000" y="19812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1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19812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9" name="Object 7"/>
          <p:cNvGraphicFramePr>
            <a:graphicFrameLocks noChangeAspect="1"/>
          </p:cNvGraphicFramePr>
          <p:nvPr/>
        </p:nvGraphicFramePr>
        <p:xfrm>
          <a:off x="3733800" y="1676400"/>
          <a:ext cx="18351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2" name="Equation" r:id="rId7" imgW="761669" imgH="215806" progId="Equation.3">
                  <p:embed/>
                </p:oleObj>
              </mc:Choice>
              <mc:Fallback>
                <p:oleObj name="Equation" r:id="rId7" imgW="761669" imgH="21580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676400"/>
                        <a:ext cx="183515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0" name="Object 8"/>
          <p:cNvGraphicFramePr>
            <a:graphicFrameLocks noChangeAspect="1"/>
          </p:cNvGraphicFramePr>
          <p:nvPr/>
        </p:nvGraphicFramePr>
        <p:xfrm>
          <a:off x="2052638" y="4572000"/>
          <a:ext cx="4735512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3" name="Equation" r:id="rId9" imgW="1473200" imgH="228600" progId="Equation.3">
                  <p:embed/>
                </p:oleObj>
              </mc:Choice>
              <mc:Fallback>
                <p:oleObj name="Equation" r:id="rId9" imgW="14732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4572000"/>
                        <a:ext cx="4735512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689" name="Text Box 9"/>
          <p:cNvSpPr txBox="1">
            <a:spLocks noChangeArrowheads="1"/>
          </p:cNvSpPr>
          <p:nvPr/>
        </p:nvSpPr>
        <p:spPr bwMode="auto">
          <a:xfrm>
            <a:off x="152400" y="3810000"/>
            <a:ext cx="3940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Transition function: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85800" y="5334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7200" b="1" kern="120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000" dirty="0" smtClean="0"/>
              <a:t>Formalities for PDAs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Oval 2"/>
          <p:cNvSpPr>
            <a:spLocks noChangeArrowheads="1"/>
          </p:cNvSpPr>
          <p:nvPr/>
        </p:nvSpPr>
        <p:spPr bwMode="auto">
          <a:xfrm>
            <a:off x="2667000" y="1676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4707" name="Oval 3"/>
          <p:cNvSpPr>
            <a:spLocks noChangeArrowheads="1"/>
          </p:cNvSpPr>
          <p:nvPr/>
        </p:nvSpPr>
        <p:spPr bwMode="auto">
          <a:xfrm>
            <a:off x="5257800" y="3810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4708" name="Line 4"/>
          <p:cNvSpPr>
            <a:spLocks noChangeShapeType="1"/>
          </p:cNvSpPr>
          <p:nvPr/>
        </p:nvSpPr>
        <p:spPr bwMode="auto">
          <a:xfrm flipV="1">
            <a:off x="3352800" y="838200"/>
            <a:ext cx="1905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2819400" y="18288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0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8288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5384800" y="5334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1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800" y="5334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7"/>
          <p:cNvGraphicFramePr>
            <a:graphicFrameLocks noChangeAspect="1"/>
          </p:cNvGraphicFramePr>
          <p:nvPr/>
        </p:nvGraphicFramePr>
        <p:xfrm>
          <a:off x="2667000" y="609600"/>
          <a:ext cx="21336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2" name="Equation" r:id="rId7" imgW="812447" imgH="215806" progId="Equation.3">
                  <p:embed/>
                </p:oleObj>
              </mc:Choice>
              <mc:Fallback>
                <p:oleObj name="Equation" r:id="rId7" imgW="812447" imgH="21580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609600"/>
                        <a:ext cx="213360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712" name="Line 8"/>
          <p:cNvSpPr>
            <a:spLocks noChangeShapeType="1"/>
          </p:cNvSpPr>
          <p:nvPr/>
        </p:nvSpPr>
        <p:spPr bwMode="auto">
          <a:xfrm>
            <a:off x="3276600" y="2286000"/>
            <a:ext cx="1905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4713" name="Oval 9"/>
          <p:cNvSpPr>
            <a:spLocks noChangeArrowheads="1"/>
          </p:cNvSpPr>
          <p:nvPr/>
        </p:nvSpPr>
        <p:spPr bwMode="auto">
          <a:xfrm>
            <a:off x="5181600" y="31242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0666" name="Object 10"/>
          <p:cNvGraphicFramePr>
            <a:graphicFrameLocks noChangeAspect="1"/>
          </p:cNvGraphicFramePr>
          <p:nvPr/>
        </p:nvGraphicFramePr>
        <p:xfrm>
          <a:off x="5314950" y="32702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3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4950" y="32702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7" name="Object 11"/>
          <p:cNvGraphicFramePr>
            <a:graphicFrameLocks noChangeAspect="1"/>
          </p:cNvGraphicFramePr>
          <p:nvPr/>
        </p:nvGraphicFramePr>
        <p:xfrm>
          <a:off x="2667000" y="3048000"/>
          <a:ext cx="21336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4" name="Equation" r:id="rId11" imgW="812447" imgH="215806" progId="Equation.3">
                  <p:embed/>
                </p:oleObj>
              </mc:Choice>
              <mc:Fallback>
                <p:oleObj name="Equation" r:id="rId11" imgW="812447" imgH="21580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048000"/>
                        <a:ext cx="21336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8" name="Object 12"/>
          <p:cNvGraphicFramePr>
            <a:graphicFrameLocks noChangeAspect="1"/>
          </p:cNvGraphicFramePr>
          <p:nvPr/>
        </p:nvGraphicFramePr>
        <p:xfrm>
          <a:off x="1752600" y="5257800"/>
          <a:ext cx="56388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5" name="Equation" r:id="rId13" imgW="2070100" imgH="228600" progId="Equation.3">
                  <p:embed/>
                </p:oleObj>
              </mc:Choice>
              <mc:Fallback>
                <p:oleObj name="Equation" r:id="rId13" imgW="20701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257800"/>
                        <a:ext cx="5638800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717" name="Text Box 13"/>
          <p:cNvSpPr txBox="1">
            <a:spLocks noChangeArrowheads="1"/>
          </p:cNvSpPr>
          <p:nvPr/>
        </p:nvSpPr>
        <p:spPr bwMode="auto">
          <a:xfrm>
            <a:off x="0" y="4343400"/>
            <a:ext cx="3940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Transition function: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239000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ea typeface="+mj-ea"/>
              </a:rPr>
              <a:t>Formal Definition</a:t>
            </a:r>
          </a:p>
        </p:txBody>
      </p:sp>
      <p:sp>
        <p:nvSpPr>
          <p:cNvPr id="585731" name="Text Box 3"/>
          <p:cNvSpPr txBox="1">
            <a:spLocks noChangeArrowheads="1"/>
          </p:cNvSpPr>
          <p:nvPr/>
        </p:nvSpPr>
        <p:spPr bwMode="auto">
          <a:xfrm>
            <a:off x="1676400" y="1447800"/>
            <a:ext cx="538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omic Sans MS" charset="0"/>
                <a:ea typeface="ＭＳ Ｐゴシック" charset="0"/>
              </a:rPr>
              <a:t>Pushdown Automaton (PDA)</a:t>
            </a: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2057400" y="2286000"/>
          <a:ext cx="51308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0" name="Equation" r:id="rId3" imgW="5130800" imgH="584200" progId="Equation.3">
                  <p:embed/>
                </p:oleObj>
              </mc:Choice>
              <mc:Fallback>
                <p:oleObj name="Equation" r:id="rId3" imgW="5130800" imgH="584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286000"/>
                        <a:ext cx="51308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5733" name="Line 5"/>
          <p:cNvSpPr>
            <a:spLocks noChangeShapeType="1"/>
          </p:cNvSpPr>
          <p:nvPr/>
        </p:nvSpPr>
        <p:spPr bwMode="auto">
          <a:xfrm flipV="1">
            <a:off x="2209800" y="2895600"/>
            <a:ext cx="10668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5734" name="Line 6"/>
          <p:cNvSpPr>
            <a:spLocks noChangeShapeType="1"/>
          </p:cNvSpPr>
          <p:nvPr/>
        </p:nvSpPr>
        <p:spPr bwMode="auto">
          <a:xfrm flipV="1">
            <a:off x="1905000" y="2819400"/>
            <a:ext cx="2057400" cy="1676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5735" name="Line 7"/>
          <p:cNvSpPr>
            <a:spLocks noChangeShapeType="1"/>
          </p:cNvSpPr>
          <p:nvPr/>
        </p:nvSpPr>
        <p:spPr bwMode="auto">
          <a:xfrm flipV="1">
            <a:off x="2895600" y="2819400"/>
            <a:ext cx="1600200" cy="2438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5736" name="Line 8"/>
          <p:cNvSpPr>
            <a:spLocks noChangeShapeType="1"/>
          </p:cNvSpPr>
          <p:nvPr/>
        </p:nvSpPr>
        <p:spPr bwMode="auto">
          <a:xfrm flipV="1">
            <a:off x="4876800" y="2819400"/>
            <a:ext cx="152400" cy="2286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5737" name="Line 9"/>
          <p:cNvSpPr>
            <a:spLocks noChangeShapeType="1"/>
          </p:cNvSpPr>
          <p:nvPr/>
        </p:nvSpPr>
        <p:spPr bwMode="auto">
          <a:xfrm flipH="1" flipV="1">
            <a:off x="6324600" y="2743200"/>
            <a:ext cx="1676400" cy="1600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5738" name="Line 10"/>
          <p:cNvSpPr>
            <a:spLocks noChangeShapeType="1"/>
          </p:cNvSpPr>
          <p:nvPr/>
        </p:nvSpPr>
        <p:spPr bwMode="auto">
          <a:xfrm flipH="1" flipV="1">
            <a:off x="6858000" y="2743200"/>
            <a:ext cx="9144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5739" name="Text Box 11"/>
          <p:cNvSpPr txBox="1">
            <a:spLocks noChangeArrowheads="1"/>
          </p:cNvSpPr>
          <p:nvPr/>
        </p:nvSpPr>
        <p:spPr bwMode="auto">
          <a:xfrm>
            <a:off x="533400" y="3276600"/>
            <a:ext cx="1479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States</a:t>
            </a:r>
          </a:p>
        </p:txBody>
      </p:sp>
      <p:sp>
        <p:nvSpPr>
          <p:cNvPr id="585740" name="Text Box 12"/>
          <p:cNvSpPr txBox="1">
            <a:spLocks noChangeArrowheads="1"/>
          </p:cNvSpPr>
          <p:nvPr/>
        </p:nvSpPr>
        <p:spPr bwMode="auto">
          <a:xfrm>
            <a:off x="457200" y="4267200"/>
            <a:ext cx="1819275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alphabet</a:t>
            </a:r>
          </a:p>
        </p:txBody>
      </p:sp>
      <p:sp>
        <p:nvSpPr>
          <p:cNvPr id="585741" name="Text Box 13"/>
          <p:cNvSpPr txBox="1">
            <a:spLocks noChangeArrowheads="1"/>
          </p:cNvSpPr>
          <p:nvPr/>
        </p:nvSpPr>
        <p:spPr bwMode="auto">
          <a:xfrm>
            <a:off x="1905000" y="5334000"/>
            <a:ext cx="1819275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alphabet</a:t>
            </a:r>
          </a:p>
        </p:txBody>
      </p:sp>
      <p:sp>
        <p:nvSpPr>
          <p:cNvPr id="585742" name="Text Box 14"/>
          <p:cNvSpPr txBox="1">
            <a:spLocks noChangeArrowheads="1"/>
          </p:cNvSpPr>
          <p:nvPr/>
        </p:nvSpPr>
        <p:spPr bwMode="auto">
          <a:xfrm>
            <a:off x="3733800" y="5029200"/>
            <a:ext cx="2122488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omic Sans MS" charset="0"/>
                <a:ea typeface="ＭＳ Ｐゴシック" charset="0"/>
              </a:rPr>
              <a:t>Transition</a:t>
            </a:r>
          </a:p>
          <a:p>
            <a:pPr>
              <a:defRPr/>
            </a:pPr>
            <a:r>
              <a:rPr lang="en-US" dirty="0">
                <a:latin typeface="Comic Sans MS" charset="0"/>
                <a:ea typeface="ＭＳ Ｐゴシック" charset="0"/>
              </a:rPr>
              <a:t>function</a:t>
            </a:r>
          </a:p>
        </p:txBody>
      </p:sp>
      <p:sp>
        <p:nvSpPr>
          <p:cNvPr id="585743" name="Text Box 15"/>
          <p:cNvSpPr txBox="1">
            <a:spLocks noChangeArrowheads="1"/>
          </p:cNvSpPr>
          <p:nvPr/>
        </p:nvSpPr>
        <p:spPr bwMode="auto">
          <a:xfrm>
            <a:off x="7612063" y="2362200"/>
            <a:ext cx="1531937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Accept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states</a:t>
            </a:r>
          </a:p>
        </p:txBody>
      </p:sp>
      <p:sp>
        <p:nvSpPr>
          <p:cNvPr id="585744" name="Text Box 16"/>
          <p:cNvSpPr txBox="1">
            <a:spLocks noChangeArrowheads="1"/>
          </p:cNvSpPr>
          <p:nvPr/>
        </p:nvSpPr>
        <p:spPr bwMode="auto">
          <a:xfrm>
            <a:off x="7680325" y="4445000"/>
            <a:ext cx="1476375" cy="174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start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symbol</a:t>
            </a:r>
          </a:p>
        </p:txBody>
      </p:sp>
      <p:sp>
        <p:nvSpPr>
          <p:cNvPr id="585745" name="Text Box 17"/>
          <p:cNvSpPr txBox="1">
            <a:spLocks noChangeArrowheads="1"/>
          </p:cNvSpPr>
          <p:nvPr/>
        </p:nvSpPr>
        <p:spPr bwMode="auto">
          <a:xfrm>
            <a:off x="6019800" y="5105400"/>
            <a:ext cx="13589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Initial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</a:t>
            </a:r>
          </a:p>
        </p:txBody>
      </p:sp>
      <p:sp>
        <p:nvSpPr>
          <p:cNvPr id="585746" name="Line 18"/>
          <p:cNvSpPr>
            <a:spLocks noChangeShapeType="1"/>
          </p:cNvSpPr>
          <p:nvPr/>
        </p:nvSpPr>
        <p:spPr bwMode="auto">
          <a:xfrm flipH="1" flipV="1">
            <a:off x="5638800" y="2895600"/>
            <a:ext cx="990600" cy="2209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206" y="609600"/>
            <a:ext cx="7239000" cy="685800"/>
          </a:xfrm>
        </p:spPr>
        <p:txBody>
          <a:bodyPr/>
          <a:lstStyle/>
          <a:p>
            <a:pPr>
              <a:defRPr/>
            </a:pPr>
            <a:r>
              <a:rPr lang="en-US" sz="4800" dirty="0" smtClean="0">
                <a:ea typeface="+mj-ea"/>
              </a:rPr>
              <a:t>Instantaneous Description</a:t>
            </a:r>
          </a:p>
        </p:txBody>
      </p:sp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3644900" y="1803400"/>
          <a:ext cx="18542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5" name="Equation" r:id="rId3" imgW="1853396" imgH="545863" progId="Equation.3">
                  <p:embed/>
                </p:oleObj>
              </mc:Choice>
              <mc:Fallback>
                <p:oleObj name="Equation" r:id="rId3" imgW="1853396" imgH="54586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1803400"/>
                        <a:ext cx="185420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6756" name="Line 4"/>
          <p:cNvSpPr>
            <a:spLocks noChangeShapeType="1"/>
          </p:cNvSpPr>
          <p:nvPr/>
        </p:nvSpPr>
        <p:spPr bwMode="auto">
          <a:xfrm flipV="1">
            <a:off x="2895600" y="2362200"/>
            <a:ext cx="9906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6757" name="Text Box 5"/>
          <p:cNvSpPr txBox="1">
            <a:spLocks noChangeArrowheads="1"/>
          </p:cNvSpPr>
          <p:nvPr/>
        </p:nvSpPr>
        <p:spPr bwMode="auto">
          <a:xfrm>
            <a:off x="1219200" y="3276600"/>
            <a:ext cx="165735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Current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state</a:t>
            </a:r>
          </a:p>
        </p:txBody>
      </p:sp>
      <p:sp>
        <p:nvSpPr>
          <p:cNvPr id="586758" name="Text Box 6"/>
          <p:cNvSpPr txBox="1">
            <a:spLocks noChangeArrowheads="1"/>
          </p:cNvSpPr>
          <p:nvPr/>
        </p:nvSpPr>
        <p:spPr bwMode="auto">
          <a:xfrm>
            <a:off x="3733800" y="3657600"/>
            <a:ext cx="2055813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Remaining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86759" name="Text Box 7"/>
          <p:cNvSpPr txBox="1">
            <a:spLocks noChangeArrowheads="1"/>
          </p:cNvSpPr>
          <p:nvPr/>
        </p:nvSpPr>
        <p:spPr bwMode="auto">
          <a:xfrm>
            <a:off x="6781800" y="3276600"/>
            <a:ext cx="1838325" cy="174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Current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contents</a:t>
            </a:r>
          </a:p>
        </p:txBody>
      </p:sp>
      <p:sp>
        <p:nvSpPr>
          <p:cNvPr id="586760" name="Line 8"/>
          <p:cNvSpPr>
            <a:spLocks noChangeShapeType="1"/>
          </p:cNvSpPr>
          <p:nvPr/>
        </p:nvSpPr>
        <p:spPr bwMode="auto">
          <a:xfrm flipH="1" flipV="1">
            <a:off x="4572000" y="2362200"/>
            <a:ext cx="152400" cy="1295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6761" name="Line 9"/>
          <p:cNvSpPr>
            <a:spLocks noChangeShapeType="1"/>
          </p:cNvSpPr>
          <p:nvPr/>
        </p:nvSpPr>
        <p:spPr bwMode="auto">
          <a:xfrm flipH="1" flipV="1">
            <a:off x="5257800" y="2362200"/>
            <a:ext cx="16002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Oval 2"/>
          <p:cNvSpPr>
            <a:spLocks noChangeArrowheads="1"/>
          </p:cNvSpPr>
          <p:nvPr/>
        </p:nvSpPr>
        <p:spPr bwMode="auto">
          <a:xfrm>
            <a:off x="3200400" y="58674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79" name="Line 3"/>
          <p:cNvSpPr>
            <a:spLocks noChangeShapeType="1"/>
          </p:cNvSpPr>
          <p:nvPr/>
        </p:nvSpPr>
        <p:spPr bwMode="auto">
          <a:xfrm>
            <a:off x="1219200" y="6172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80" name="Line 4"/>
          <p:cNvSpPr>
            <a:spLocks noChangeShapeType="1"/>
          </p:cNvSpPr>
          <p:nvPr/>
        </p:nvSpPr>
        <p:spPr bwMode="auto">
          <a:xfrm>
            <a:off x="6400800" y="6172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81" name="Line 5"/>
          <p:cNvSpPr>
            <a:spLocks noChangeShapeType="1"/>
          </p:cNvSpPr>
          <p:nvPr/>
        </p:nvSpPr>
        <p:spPr bwMode="auto">
          <a:xfrm>
            <a:off x="3810000" y="6172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82" name="Freeform 6"/>
          <p:cNvSpPr>
            <a:spLocks/>
          </p:cNvSpPr>
          <p:nvPr/>
        </p:nvSpPr>
        <p:spPr bwMode="auto">
          <a:xfrm>
            <a:off x="2971800" y="4876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87783" name="Freeform 7"/>
          <p:cNvSpPr>
            <a:spLocks/>
          </p:cNvSpPr>
          <p:nvPr/>
        </p:nvSpPr>
        <p:spPr bwMode="auto">
          <a:xfrm>
            <a:off x="5562600" y="4876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87784" name="Line 8"/>
          <p:cNvSpPr>
            <a:spLocks noChangeShapeType="1"/>
          </p:cNvSpPr>
          <p:nvPr/>
        </p:nvSpPr>
        <p:spPr bwMode="auto">
          <a:xfrm>
            <a:off x="0" y="6172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85" name="Text Box 9"/>
          <p:cNvSpPr txBox="1">
            <a:spLocks noChangeArrowheads="1"/>
          </p:cNvSpPr>
          <p:nvPr/>
        </p:nvSpPr>
        <p:spPr bwMode="auto">
          <a:xfrm>
            <a:off x="1965325" y="55260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86" name="Oval 10"/>
          <p:cNvSpPr>
            <a:spLocks noChangeArrowheads="1"/>
          </p:cNvSpPr>
          <p:nvPr/>
        </p:nvSpPr>
        <p:spPr bwMode="auto">
          <a:xfrm>
            <a:off x="5334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87" name="Oval 11"/>
          <p:cNvSpPr>
            <a:spLocks noChangeArrowheads="1"/>
          </p:cNvSpPr>
          <p:nvPr/>
        </p:nvSpPr>
        <p:spPr bwMode="auto">
          <a:xfrm>
            <a:off x="4572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88" name="Oval 12"/>
          <p:cNvSpPr>
            <a:spLocks noChangeArrowheads="1"/>
          </p:cNvSpPr>
          <p:nvPr/>
        </p:nvSpPr>
        <p:spPr bwMode="auto">
          <a:xfrm>
            <a:off x="57912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89" name="Oval 13"/>
          <p:cNvSpPr>
            <a:spLocks noChangeArrowheads="1"/>
          </p:cNvSpPr>
          <p:nvPr/>
        </p:nvSpPr>
        <p:spPr bwMode="auto">
          <a:xfrm>
            <a:off x="84582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90" name="Oval 14"/>
          <p:cNvSpPr>
            <a:spLocks noChangeArrowheads="1"/>
          </p:cNvSpPr>
          <p:nvPr/>
        </p:nvSpPr>
        <p:spPr bwMode="auto">
          <a:xfrm>
            <a:off x="83820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3745" name="Object 17"/>
          <p:cNvGraphicFramePr>
            <a:graphicFrameLocks noChangeAspect="1"/>
          </p:cNvGraphicFramePr>
          <p:nvPr/>
        </p:nvGraphicFramePr>
        <p:xfrm>
          <a:off x="614363" y="59436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73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59436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6" name="Object 18"/>
          <p:cNvGraphicFramePr>
            <a:graphicFrameLocks noChangeAspect="1"/>
          </p:cNvGraphicFramePr>
          <p:nvPr/>
        </p:nvGraphicFramePr>
        <p:xfrm>
          <a:off x="3313113" y="59499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74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9499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7" name="Object 19"/>
          <p:cNvGraphicFramePr>
            <a:graphicFrameLocks noChangeAspect="1"/>
          </p:cNvGraphicFramePr>
          <p:nvPr/>
        </p:nvGraphicFramePr>
        <p:xfrm>
          <a:off x="5846763" y="5943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75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943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8" name="Object 20"/>
          <p:cNvGraphicFramePr>
            <a:graphicFrameLocks noChangeAspect="1"/>
          </p:cNvGraphicFramePr>
          <p:nvPr/>
        </p:nvGraphicFramePr>
        <p:xfrm>
          <a:off x="8520113" y="59372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76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9372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7797" name="Rectangle 21"/>
          <p:cNvSpPr>
            <a:spLocks noChangeArrowheads="1"/>
          </p:cNvSpPr>
          <p:nvPr/>
        </p:nvSpPr>
        <p:spPr bwMode="auto">
          <a:xfrm>
            <a:off x="2819400" y="26670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98" name="Line 22"/>
          <p:cNvSpPr>
            <a:spLocks noChangeShapeType="1"/>
          </p:cNvSpPr>
          <p:nvPr/>
        </p:nvSpPr>
        <p:spPr bwMode="auto">
          <a:xfrm>
            <a:off x="3505200" y="2667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799" name="Line 23"/>
          <p:cNvSpPr>
            <a:spLocks noChangeShapeType="1"/>
          </p:cNvSpPr>
          <p:nvPr/>
        </p:nvSpPr>
        <p:spPr bwMode="auto">
          <a:xfrm>
            <a:off x="4191000" y="2667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800" name="Line 24"/>
          <p:cNvSpPr>
            <a:spLocks noChangeShapeType="1"/>
          </p:cNvSpPr>
          <p:nvPr/>
        </p:nvSpPr>
        <p:spPr bwMode="auto">
          <a:xfrm>
            <a:off x="4876800" y="2667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801" name="Line 25"/>
          <p:cNvSpPr>
            <a:spLocks noChangeShapeType="1"/>
          </p:cNvSpPr>
          <p:nvPr/>
        </p:nvSpPr>
        <p:spPr bwMode="auto">
          <a:xfrm>
            <a:off x="5562600" y="2667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802" name="Line 26"/>
          <p:cNvSpPr>
            <a:spLocks noChangeShapeType="1"/>
          </p:cNvSpPr>
          <p:nvPr/>
        </p:nvSpPr>
        <p:spPr bwMode="auto">
          <a:xfrm>
            <a:off x="6248400" y="2667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803" name="Rectangle 27"/>
          <p:cNvSpPr>
            <a:spLocks noChangeArrowheads="1"/>
          </p:cNvSpPr>
          <p:nvPr/>
        </p:nvSpPr>
        <p:spPr bwMode="auto">
          <a:xfrm>
            <a:off x="8005763" y="1524000"/>
            <a:ext cx="9144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804" name="Text Box 28"/>
          <p:cNvSpPr txBox="1">
            <a:spLocks noChangeArrowheads="1"/>
          </p:cNvSpPr>
          <p:nvPr/>
        </p:nvSpPr>
        <p:spPr bwMode="auto">
          <a:xfrm>
            <a:off x="2667000" y="1981200"/>
            <a:ext cx="12398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87805" name="Text Box 29"/>
          <p:cNvSpPr txBox="1">
            <a:spLocks noChangeArrowheads="1"/>
          </p:cNvSpPr>
          <p:nvPr/>
        </p:nvSpPr>
        <p:spPr bwMode="auto">
          <a:xfrm>
            <a:off x="7848600" y="4114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73758" name="Object 30"/>
          <p:cNvGraphicFramePr>
            <a:graphicFrameLocks noChangeAspect="1"/>
          </p:cNvGraphicFramePr>
          <p:nvPr/>
        </p:nvGraphicFramePr>
        <p:xfrm>
          <a:off x="30480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77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59" name="Object 31"/>
          <p:cNvGraphicFramePr>
            <a:graphicFrameLocks noChangeAspect="1"/>
          </p:cNvGraphicFramePr>
          <p:nvPr/>
        </p:nvGraphicFramePr>
        <p:xfrm>
          <a:off x="37338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78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0" name="Object 32"/>
          <p:cNvGraphicFramePr>
            <a:graphicFrameLocks noChangeAspect="1"/>
          </p:cNvGraphicFramePr>
          <p:nvPr/>
        </p:nvGraphicFramePr>
        <p:xfrm>
          <a:off x="44196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79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1" name="Object 33"/>
          <p:cNvGraphicFramePr>
            <a:graphicFrameLocks noChangeAspect="1"/>
          </p:cNvGraphicFramePr>
          <p:nvPr/>
        </p:nvGraphicFramePr>
        <p:xfrm>
          <a:off x="5105400" y="29210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0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9210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2" name="Object 34"/>
          <p:cNvGraphicFramePr>
            <a:graphicFrameLocks noChangeAspect="1"/>
          </p:cNvGraphicFramePr>
          <p:nvPr/>
        </p:nvGraphicFramePr>
        <p:xfrm>
          <a:off x="5791200" y="29210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1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9210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3" name="Object 35"/>
          <p:cNvGraphicFramePr>
            <a:graphicFrameLocks noChangeAspect="1"/>
          </p:cNvGraphicFramePr>
          <p:nvPr/>
        </p:nvGraphicFramePr>
        <p:xfrm>
          <a:off x="6477000" y="29210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2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9210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7812" name="Line 36"/>
          <p:cNvSpPr>
            <a:spLocks noChangeShapeType="1"/>
          </p:cNvSpPr>
          <p:nvPr/>
        </p:nvSpPr>
        <p:spPr bwMode="auto">
          <a:xfrm flipV="1">
            <a:off x="4495800" y="3429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3765" name="Object 37"/>
          <p:cNvGraphicFramePr>
            <a:graphicFrameLocks noChangeAspect="1"/>
          </p:cNvGraphicFramePr>
          <p:nvPr/>
        </p:nvGraphicFramePr>
        <p:xfrm>
          <a:off x="8386763" y="35052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3" name="Equation" r:id="rId23" imgW="228600" imgH="419100" progId="Equation.3">
                  <p:embed/>
                </p:oleObj>
              </mc:Choice>
              <mc:Fallback>
                <p:oleObj name="Equation" r:id="rId23" imgW="228600" imgH="4191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6763" y="35052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7814" name="Line 38"/>
          <p:cNvSpPr>
            <a:spLocks noChangeShapeType="1"/>
          </p:cNvSpPr>
          <p:nvPr/>
        </p:nvSpPr>
        <p:spPr bwMode="auto">
          <a:xfrm>
            <a:off x="8010525" y="3352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3767" name="Object 39"/>
          <p:cNvGraphicFramePr>
            <a:graphicFrameLocks noChangeAspect="1"/>
          </p:cNvGraphicFramePr>
          <p:nvPr/>
        </p:nvGraphicFramePr>
        <p:xfrm>
          <a:off x="8386763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4" name="Equation" r:id="rId25" imgW="254000" imgH="254000" progId="Equation.3">
                  <p:embed/>
                </p:oleObj>
              </mc:Choice>
              <mc:Fallback>
                <p:oleObj name="Equation" r:id="rId25" imgW="254000" imgH="2540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6763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7816" name="Line 40"/>
          <p:cNvSpPr>
            <a:spLocks noChangeShapeType="1"/>
          </p:cNvSpPr>
          <p:nvPr/>
        </p:nvSpPr>
        <p:spPr bwMode="auto">
          <a:xfrm>
            <a:off x="8005763" y="2743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3769" name="Object 41"/>
          <p:cNvGraphicFramePr>
            <a:graphicFrameLocks noChangeAspect="1"/>
          </p:cNvGraphicFramePr>
          <p:nvPr/>
        </p:nvGraphicFramePr>
        <p:xfrm>
          <a:off x="8386763" y="23622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5" name="Equation" r:id="rId27" imgW="254000" imgH="254000" progId="Equation.3">
                  <p:embed/>
                </p:oleObj>
              </mc:Choice>
              <mc:Fallback>
                <p:oleObj name="Equation" r:id="rId27" imgW="254000" imgH="254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6763" y="23622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7819" name="Text Box 43"/>
          <p:cNvSpPr txBox="1">
            <a:spLocks noChangeArrowheads="1"/>
          </p:cNvSpPr>
          <p:nvPr/>
        </p:nvSpPr>
        <p:spPr bwMode="auto">
          <a:xfrm>
            <a:off x="0" y="2057400"/>
            <a:ext cx="16049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4:</a:t>
            </a:r>
          </a:p>
        </p:txBody>
      </p:sp>
      <p:sp>
        <p:nvSpPr>
          <p:cNvPr id="587822" name="Oval 46"/>
          <p:cNvSpPr>
            <a:spLocks noChangeArrowheads="1"/>
          </p:cNvSpPr>
          <p:nvPr/>
        </p:nvSpPr>
        <p:spPr bwMode="auto">
          <a:xfrm>
            <a:off x="2443163" y="4267200"/>
            <a:ext cx="20574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823" name="Text Box 47"/>
          <p:cNvSpPr txBox="1">
            <a:spLocks noChangeArrowheads="1"/>
          </p:cNvSpPr>
          <p:nvPr/>
        </p:nvSpPr>
        <p:spPr bwMode="auto">
          <a:xfrm>
            <a:off x="0" y="0"/>
            <a:ext cx="18748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Example:</a:t>
            </a:r>
          </a:p>
        </p:txBody>
      </p:sp>
      <p:sp>
        <p:nvSpPr>
          <p:cNvPr id="587824" name="Text Box 48"/>
          <p:cNvSpPr txBox="1">
            <a:spLocks noChangeArrowheads="1"/>
          </p:cNvSpPr>
          <p:nvPr/>
        </p:nvSpPr>
        <p:spPr bwMode="auto">
          <a:xfrm>
            <a:off x="2590800" y="0"/>
            <a:ext cx="52943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FF3399"/>
                </a:solidFill>
                <a:latin typeface="Comic Sans MS" charset="0"/>
                <a:ea typeface="ＭＳ Ｐゴシック" charset="0"/>
              </a:rPr>
              <a:t>Instantaneous Description</a:t>
            </a:r>
          </a:p>
        </p:txBody>
      </p:sp>
      <p:graphicFrame>
        <p:nvGraphicFramePr>
          <p:cNvPr id="73777" name="Object 49"/>
          <p:cNvGraphicFramePr>
            <a:graphicFrameLocks noChangeAspect="1"/>
          </p:cNvGraphicFramePr>
          <p:nvPr/>
        </p:nvGraphicFramePr>
        <p:xfrm>
          <a:off x="3676650" y="736600"/>
          <a:ext cx="292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6" name="Equation" r:id="rId29" imgW="2921000" imgH="571500" progId="Equation.3">
                  <p:embed/>
                </p:oleObj>
              </mc:Choice>
              <mc:Fallback>
                <p:oleObj name="Equation" r:id="rId29" imgW="2921000" imgH="5715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650" y="736600"/>
                        <a:ext cx="2921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78" name="Object 50"/>
          <p:cNvGraphicFramePr>
            <a:graphicFrameLocks noChangeAspect="1"/>
          </p:cNvGraphicFramePr>
          <p:nvPr/>
        </p:nvGraphicFramePr>
        <p:xfrm>
          <a:off x="83820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7" name="Equation" r:id="rId31" imgW="254000" imgH="254000" progId="Equation.3">
                  <p:embed/>
                </p:oleObj>
              </mc:Choice>
              <mc:Fallback>
                <p:oleObj name="Equation" r:id="rId31" imgW="254000" imgH="2540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7827" name="Line 51"/>
          <p:cNvSpPr>
            <a:spLocks noChangeShapeType="1"/>
          </p:cNvSpPr>
          <p:nvPr/>
        </p:nvSpPr>
        <p:spPr bwMode="auto">
          <a:xfrm>
            <a:off x="8001000" y="2133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7829" name="Line 53"/>
          <p:cNvSpPr>
            <a:spLocks noChangeShapeType="1"/>
          </p:cNvSpPr>
          <p:nvPr/>
        </p:nvSpPr>
        <p:spPr bwMode="auto">
          <a:xfrm>
            <a:off x="7467600" y="1828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141132"/>
              </p:ext>
            </p:extLst>
          </p:nvPr>
        </p:nvGraphicFramePr>
        <p:xfrm>
          <a:off x="2698750" y="43783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8" name="Equation" r:id="rId33" imgW="532937" imgH="164957" progId="Equation.3">
                  <p:embed/>
                </p:oleObj>
              </mc:Choice>
              <mc:Fallback>
                <p:oleObj name="Equation" r:id="rId33" imgW="532937" imgH="16495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3783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460468"/>
              </p:ext>
            </p:extLst>
          </p:nvPr>
        </p:nvGraphicFramePr>
        <p:xfrm>
          <a:off x="1354138" y="5673725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9" name="Equation" r:id="rId35" imgW="532937" imgH="164957" progId="Equation.3">
                  <p:embed/>
                </p:oleObj>
              </mc:Choice>
              <mc:Fallback>
                <p:oleObj name="Equation" r:id="rId35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673725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666817"/>
              </p:ext>
            </p:extLst>
          </p:nvPr>
        </p:nvGraphicFramePr>
        <p:xfrm>
          <a:off x="3994150" y="5518150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0" name="Equation" r:id="rId37" imgW="533169" imgH="203112" progId="Equation.3">
                  <p:embed/>
                </p:oleObj>
              </mc:Choice>
              <mc:Fallback>
                <p:oleObj name="Equation" r:id="rId37" imgW="533169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518150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467765"/>
              </p:ext>
            </p:extLst>
          </p:nvPr>
        </p:nvGraphicFramePr>
        <p:xfrm>
          <a:off x="5289550" y="4275138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1" name="Equation" r:id="rId39" imgW="533169" imgH="203112" progId="Equation.3">
                  <p:embed/>
                </p:oleObj>
              </mc:Choice>
              <mc:Fallback>
                <p:oleObj name="Equation" r:id="rId39" imgW="533169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275138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392107"/>
              </p:ext>
            </p:extLst>
          </p:nvPr>
        </p:nvGraphicFramePr>
        <p:xfrm>
          <a:off x="6737350" y="5527675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2" name="Equation" r:id="rId40" imgW="520474" imgH="203112" progId="Equation.3">
                  <p:embed/>
                </p:oleObj>
              </mc:Choice>
              <mc:Fallback>
                <p:oleObj name="Equation" r:id="rId40" imgW="520474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527675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Oval 2"/>
          <p:cNvSpPr>
            <a:spLocks noChangeArrowheads="1"/>
          </p:cNvSpPr>
          <p:nvPr/>
        </p:nvSpPr>
        <p:spPr bwMode="auto">
          <a:xfrm>
            <a:off x="28956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23" name="Oval 3"/>
          <p:cNvSpPr>
            <a:spLocks noChangeArrowheads="1"/>
          </p:cNvSpPr>
          <p:nvPr/>
        </p:nvSpPr>
        <p:spPr bwMode="auto">
          <a:xfrm>
            <a:off x="57150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24" name="Line 4"/>
          <p:cNvSpPr>
            <a:spLocks noChangeShapeType="1"/>
          </p:cNvSpPr>
          <p:nvPr/>
        </p:nvSpPr>
        <p:spPr bwMode="auto">
          <a:xfrm>
            <a:off x="3581400" y="990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3048000" y="7620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7620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6"/>
          <p:cNvGraphicFramePr>
            <a:graphicFrameLocks noChangeAspect="1"/>
          </p:cNvGraphicFramePr>
          <p:nvPr/>
        </p:nvGraphicFramePr>
        <p:xfrm>
          <a:off x="5842000" y="7620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7620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652065"/>
              </p:ext>
            </p:extLst>
          </p:nvPr>
        </p:nvGraphicFramePr>
        <p:xfrm>
          <a:off x="3677627" y="381000"/>
          <a:ext cx="172329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" name="Equation" r:id="rId7" imgW="533160" imgH="164880" progId="Equation.3">
                  <p:embed/>
                </p:oleObj>
              </mc:Choice>
              <mc:Fallback>
                <p:oleObj name="Equation" r:id="rId7" imgW="533160" imgH="1648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627" y="381000"/>
                        <a:ext cx="172329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128" name="Rectangle 8"/>
          <p:cNvSpPr>
            <a:spLocks noChangeArrowheads="1"/>
          </p:cNvSpPr>
          <p:nvPr/>
        </p:nvSpPr>
        <p:spPr bwMode="auto">
          <a:xfrm>
            <a:off x="457200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29" name="Line 9"/>
          <p:cNvSpPr>
            <a:spLocks noChangeShapeType="1"/>
          </p:cNvSpPr>
          <p:nvPr/>
        </p:nvSpPr>
        <p:spPr bwMode="auto">
          <a:xfrm>
            <a:off x="16002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30" name="Line 10"/>
          <p:cNvSpPr>
            <a:spLocks noChangeShapeType="1"/>
          </p:cNvSpPr>
          <p:nvPr/>
        </p:nvSpPr>
        <p:spPr bwMode="auto">
          <a:xfrm>
            <a:off x="21336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9227" name="Object 11"/>
          <p:cNvGraphicFramePr>
            <a:graphicFrameLocks noChangeAspect="1"/>
          </p:cNvGraphicFramePr>
          <p:nvPr/>
        </p:nvGraphicFramePr>
        <p:xfrm>
          <a:off x="17526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9" name="Equation" r:id="rId9" imgW="254000" imgH="254000" progId="Equation.3">
                  <p:embed/>
                </p:oleObj>
              </mc:Choice>
              <mc:Fallback>
                <p:oleObj name="Equation" r:id="rId9" imgW="2540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132" name="Line 12"/>
          <p:cNvSpPr>
            <a:spLocks noChangeShapeType="1"/>
          </p:cNvSpPr>
          <p:nvPr/>
        </p:nvSpPr>
        <p:spPr bwMode="auto">
          <a:xfrm>
            <a:off x="1371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9229" name="Object 13"/>
          <p:cNvGraphicFramePr>
            <a:graphicFrameLocks noChangeAspect="1"/>
          </p:cNvGraphicFramePr>
          <p:nvPr/>
        </p:nvGraphicFramePr>
        <p:xfrm>
          <a:off x="7493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" name="Equation" r:id="rId11" imgW="418918" imgH="114250" progId="Equation.3">
                  <p:embed/>
                </p:oleObj>
              </mc:Choice>
              <mc:Fallback>
                <p:oleObj name="Equation" r:id="rId11" imgW="418918" imgH="11425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14"/>
          <p:cNvGraphicFramePr>
            <a:graphicFrameLocks noChangeAspect="1"/>
          </p:cNvGraphicFramePr>
          <p:nvPr/>
        </p:nvGraphicFramePr>
        <p:xfrm>
          <a:off x="25781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" name="Equation" r:id="rId13" imgW="418918" imgH="114250" progId="Equation.3">
                  <p:embed/>
                </p:oleObj>
              </mc:Choice>
              <mc:Fallback>
                <p:oleObj name="Equation" r:id="rId13" imgW="418918" imgH="11425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135" name="Rectangle 15"/>
          <p:cNvSpPr>
            <a:spLocks noChangeArrowheads="1"/>
          </p:cNvSpPr>
          <p:nvPr/>
        </p:nvSpPr>
        <p:spPr bwMode="auto">
          <a:xfrm>
            <a:off x="5715000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36" name="Line 16"/>
          <p:cNvSpPr>
            <a:spLocks noChangeShapeType="1"/>
          </p:cNvSpPr>
          <p:nvPr/>
        </p:nvSpPr>
        <p:spPr bwMode="auto">
          <a:xfrm>
            <a:off x="68580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37" name="Line 17"/>
          <p:cNvSpPr>
            <a:spLocks noChangeShapeType="1"/>
          </p:cNvSpPr>
          <p:nvPr/>
        </p:nvSpPr>
        <p:spPr bwMode="auto">
          <a:xfrm>
            <a:off x="73914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9234" name="Object 18"/>
          <p:cNvGraphicFramePr>
            <a:graphicFrameLocks noChangeAspect="1"/>
          </p:cNvGraphicFramePr>
          <p:nvPr/>
        </p:nvGraphicFramePr>
        <p:xfrm>
          <a:off x="70104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" name="Equation" r:id="rId14" imgW="254000" imgH="254000" progId="Equation.3">
                  <p:embed/>
                </p:oleObj>
              </mc:Choice>
              <mc:Fallback>
                <p:oleObj name="Equation" r:id="rId14" imgW="254000" imgH="2540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139" name="Line 19"/>
          <p:cNvSpPr>
            <a:spLocks noChangeShapeType="1"/>
          </p:cNvSpPr>
          <p:nvPr/>
        </p:nvSpPr>
        <p:spPr bwMode="auto">
          <a:xfrm>
            <a:off x="7086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9236" name="Object 20"/>
          <p:cNvGraphicFramePr>
            <a:graphicFrameLocks noChangeAspect="1"/>
          </p:cNvGraphicFramePr>
          <p:nvPr/>
        </p:nvGraphicFramePr>
        <p:xfrm>
          <a:off x="60071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" name="Equation" r:id="rId16" imgW="418918" imgH="114250" progId="Equation.3">
                  <p:embed/>
                </p:oleObj>
              </mc:Choice>
              <mc:Fallback>
                <p:oleObj name="Equation" r:id="rId16" imgW="418918" imgH="11425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7" name="Object 21"/>
          <p:cNvGraphicFramePr>
            <a:graphicFrameLocks noChangeAspect="1"/>
          </p:cNvGraphicFramePr>
          <p:nvPr/>
        </p:nvGraphicFramePr>
        <p:xfrm>
          <a:off x="78359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" name="Equation" r:id="rId17" imgW="418918" imgH="114250" progId="Equation.3">
                  <p:embed/>
                </p:oleObj>
              </mc:Choice>
              <mc:Fallback>
                <p:oleObj name="Equation" r:id="rId17" imgW="418918" imgH="11425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9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142" name="AutoShape 22"/>
          <p:cNvSpPr>
            <a:spLocks noChangeArrowheads="1"/>
          </p:cNvSpPr>
          <p:nvPr/>
        </p:nvSpPr>
        <p:spPr bwMode="auto">
          <a:xfrm>
            <a:off x="4030663" y="4810125"/>
            <a:ext cx="1171575" cy="1077913"/>
          </a:xfrm>
          <a:prstGeom prst="rightArrow">
            <a:avLst>
              <a:gd name="adj1" fmla="val 50000"/>
              <a:gd name="adj2" fmla="val 27172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Push</a:t>
            </a:r>
          </a:p>
        </p:txBody>
      </p:sp>
      <p:sp>
        <p:nvSpPr>
          <p:cNvPr id="517143" name="Rectangle 23"/>
          <p:cNvSpPr>
            <a:spLocks noChangeArrowheads="1"/>
          </p:cNvSpPr>
          <p:nvPr/>
        </p:nvSpPr>
        <p:spPr bwMode="auto">
          <a:xfrm>
            <a:off x="838200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44" name="Line 24"/>
          <p:cNvSpPr>
            <a:spLocks noChangeShapeType="1"/>
          </p:cNvSpPr>
          <p:nvPr/>
        </p:nvSpPr>
        <p:spPr bwMode="auto">
          <a:xfrm>
            <a:off x="8382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9241" name="Object 25"/>
          <p:cNvGraphicFramePr>
            <a:graphicFrameLocks noChangeAspect="1"/>
          </p:cNvGraphicFramePr>
          <p:nvPr/>
        </p:nvGraphicFramePr>
        <p:xfrm>
          <a:off x="1143000" y="47244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" name="Equation" r:id="rId18" imgW="254000" imgH="355600" progId="Equation.3">
                  <p:embed/>
                </p:oleObj>
              </mc:Choice>
              <mc:Fallback>
                <p:oleObj name="Equation" r:id="rId18" imgW="254000" imgH="355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244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146" name="Line 26"/>
          <p:cNvSpPr>
            <a:spLocks noChangeShapeType="1"/>
          </p:cNvSpPr>
          <p:nvPr/>
        </p:nvSpPr>
        <p:spPr bwMode="auto">
          <a:xfrm>
            <a:off x="8382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47" name="Line 27"/>
          <p:cNvSpPr>
            <a:spLocks noChangeShapeType="1"/>
          </p:cNvSpPr>
          <p:nvPr/>
        </p:nvSpPr>
        <p:spPr bwMode="auto">
          <a:xfrm>
            <a:off x="8382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9244" name="Object 28"/>
          <p:cNvGraphicFramePr>
            <a:graphicFrameLocks noChangeAspect="1"/>
          </p:cNvGraphicFramePr>
          <p:nvPr/>
        </p:nvGraphicFramePr>
        <p:xfrm>
          <a:off x="1143000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" name="Equation" r:id="rId20" imgW="215900" imgH="254000" progId="Equation.3">
                  <p:embed/>
                </p:oleObj>
              </mc:Choice>
              <mc:Fallback>
                <p:oleObj name="Equation" r:id="rId20" imgW="2159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5" name="Object 29"/>
          <p:cNvGraphicFramePr>
            <a:graphicFrameLocks noChangeAspect="1"/>
          </p:cNvGraphicFramePr>
          <p:nvPr/>
        </p:nvGraphicFramePr>
        <p:xfrm>
          <a:off x="1143000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" name="Equation" r:id="rId22" imgW="254000" imgH="355600" progId="Equation.3">
                  <p:embed/>
                </p:oleObj>
              </mc:Choice>
              <mc:Fallback>
                <p:oleObj name="Equation" r:id="rId22" imgW="254000" imgH="355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6" name="Object 30"/>
          <p:cNvGraphicFramePr>
            <a:graphicFrameLocks noChangeAspect="1"/>
          </p:cNvGraphicFramePr>
          <p:nvPr/>
        </p:nvGraphicFramePr>
        <p:xfrm>
          <a:off x="1143000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" name="Equation" r:id="rId24" imgW="241195" imgH="431613" progId="Equation.3">
                  <p:embed/>
                </p:oleObj>
              </mc:Choice>
              <mc:Fallback>
                <p:oleObj name="Equation" r:id="rId24" imgW="241195" imgH="43161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151" name="Rectangle 31"/>
          <p:cNvSpPr>
            <a:spLocks noChangeArrowheads="1"/>
          </p:cNvSpPr>
          <p:nvPr/>
        </p:nvSpPr>
        <p:spPr bwMode="auto">
          <a:xfrm>
            <a:off x="6248400" y="4114800"/>
            <a:ext cx="8382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52" name="Line 32"/>
          <p:cNvSpPr>
            <a:spLocks noChangeShapeType="1"/>
          </p:cNvSpPr>
          <p:nvPr/>
        </p:nvSpPr>
        <p:spPr bwMode="auto">
          <a:xfrm>
            <a:off x="62484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53" name="Line 33"/>
          <p:cNvSpPr>
            <a:spLocks noChangeShapeType="1"/>
          </p:cNvSpPr>
          <p:nvPr/>
        </p:nvSpPr>
        <p:spPr bwMode="auto">
          <a:xfrm>
            <a:off x="62484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54" name="Line 34"/>
          <p:cNvSpPr>
            <a:spLocks noChangeShapeType="1"/>
          </p:cNvSpPr>
          <p:nvPr/>
        </p:nvSpPr>
        <p:spPr bwMode="auto">
          <a:xfrm>
            <a:off x="62484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9251" name="Object 35"/>
          <p:cNvGraphicFramePr>
            <a:graphicFrameLocks noChangeAspect="1"/>
          </p:cNvGraphicFramePr>
          <p:nvPr/>
        </p:nvGraphicFramePr>
        <p:xfrm>
          <a:off x="6553200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" name="Equation" r:id="rId26" imgW="215900" imgH="254000" progId="Equation.3">
                  <p:embed/>
                </p:oleObj>
              </mc:Choice>
              <mc:Fallback>
                <p:oleObj name="Equation" r:id="rId26" imgW="215900" imgH="2540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2" name="Object 36"/>
          <p:cNvGraphicFramePr>
            <a:graphicFrameLocks noChangeAspect="1"/>
          </p:cNvGraphicFramePr>
          <p:nvPr/>
        </p:nvGraphicFramePr>
        <p:xfrm>
          <a:off x="6553200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" name="Equation" r:id="rId28" imgW="254000" imgH="355600" progId="Equation.3">
                  <p:embed/>
                </p:oleObj>
              </mc:Choice>
              <mc:Fallback>
                <p:oleObj name="Equation" r:id="rId28" imgW="254000" imgH="355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3" name="Object 37"/>
          <p:cNvGraphicFramePr>
            <a:graphicFrameLocks noChangeAspect="1"/>
          </p:cNvGraphicFramePr>
          <p:nvPr/>
        </p:nvGraphicFramePr>
        <p:xfrm>
          <a:off x="6553200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1" name="Equation" r:id="rId30" imgW="241195" imgH="431613" progId="Equation.3">
                  <p:embed/>
                </p:oleObj>
              </mc:Choice>
              <mc:Fallback>
                <p:oleObj name="Equation" r:id="rId30" imgW="241195" imgH="431613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4" name="Object 38"/>
          <p:cNvGraphicFramePr>
            <a:graphicFrameLocks noChangeAspect="1"/>
          </p:cNvGraphicFramePr>
          <p:nvPr/>
        </p:nvGraphicFramePr>
        <p:xfrm>
          <a:off x="6553200" y="47244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" name="Equation" r:id="rId31" imgW="254000" imgH="355600" progId="Equation.3">
                  <p:embed/>
                </p:oleObj>
              </mc:Choice>
              <mc:Fallback>
                <p:oleObj name="Equation" r:id="rId31" imgW="254000" imgH="355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7244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159" name="Line 39"/>
          <p:cNvSpPr>
            <a:spLocks noChangeShapeType="1"/>
          </p:cNvSpPr>
          <p:nvPr/>
        </p:nvSpPr>
        <p:spPr bwMode="auto">
          <a:xfrm>
            <a:off x="6248400" y="4648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9256" name="Object 40"/>
          <p:cNvGraphicFramePr>
            <a:graphicFrameLocks noChangeAspect="1"/>
          </p:cNvGraphicFramePr>
          <p:nvPr/>
        </p:nvGraphicFramePr>
        <p:xfrm>
          <a:off x="6553200" y="4267200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3" name="Equation" r:id="rId33" imgW="241195" imgH="279279" progId="Equation.3">
                  <p:embed/>
                </p:oleObj>
              </mc:Choice>
              <mc:Fallback>
                <p:oleObj name="Equation" r:id="rId33" imgW="241195" imgH="279279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267200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161" name="Line 41"/>
          <p:cNvSpPr>
            <a:spLocks noChangeShapeType="1"/>
          </p:cNvSpPr>
          <p:nvPr/>
        </p:nvSpPr>
        <p:spPr bwMode="auto">
          <a:xfrm flipH="1">
            <a:off x="1676400" y="4953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7162" name="Text Box 42"/>
          <p:cNvSpPr txBox="1">
            <a:spLocks noChangeArrowheads="1"/>
          </p:cNvSpPr>
          <p:nvPr/>
        </p:nvSpPr>
        <p:spPr bwMode="auto">
          <a:xfrm>
            <a:off x="2286000" y="4724400"/>
            <a:ext cx="808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top</a:t>
            </a:r>
          </a:p>
        </p:txBody>
      </p:sp>
      <p:sp>
        <p:nvSpPr>
          <p:cNvPr id="517163" name="Text Box 43"/>
          <p:cNvSpPr txBox="1">
            <a:spLocks noChangeArrowheads="1"/>
          </p:cNvSpPr>
          <p:nvPr/>
        </p:nvSpPr>
        <p:spPr bwMode="auto">
          <a:xfrm>
            <a:off x="0" y="2209800"/>
            <a:ext cx="1131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17164" name="Text Box 44"/>
          <p:cNvSpPr txBox="1">
            <a:spLocks noChangeArrowheads="1"/>
          </p:cNvSpPr>
          <p:nvPr/>
        </p:nvSpPr>
        <p:spPr bwMode="auto">
          <a:xfrm>
            <a:off x="685800" y="4038600"/>
            <a:ext cx="1211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17165" name="Line 45"/>
          <p:cNvSpPr>
            <a:spLocks noChangeShapeType="1"/>
          </p:cNvSpPr>
          <p:nvPr/>
        </p:nvSpPr>
        <p:spPr bwMode="auto">
          <a:xfrm flipH="1">
            <a:off x="7086600" y="4419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Oval 2"/>
          <p:cNvSpPr>
            <a:spLocks noChangeArrowheads="1"/>
          </p:cNvSpPr>
          <p:nvPr/>
        </p:nvSpPr>
        <p:spPr bwMode="auto">
          <a:xfrm>
            <a:off x="32004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03" name="Line 3"/>
          <p:cNvSpPr>
            <a:spLocks noChangeShapeType="1"/>
          </p:cNvSpPr>
          <p:nvPr/>
        </p:nvSpPr>
        <p:spPr bwMode="auto">
          <a:xfrm>
            <a:off x="1219200" y="6172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04" name="Line 4"/>
          <p:cNvSpPr>
            <a:spLocks noChangeShapeType="1"/>
          </p:cNvSpPr>
          <p:nvPr/>
        </p:nvSpPr>
        <p:spPr bwMode="auto">
          <a:xfrm>
            <a:off x="6400800" y="6172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05" name="Line 5"/>
          <p:cNvSpPr>
            <a:spLocks noChangeShapeType="1"/>
          </p:cNvSpPr>
          <p:nvPr/>
        </p:nvSpPr>
        <p:spPr bwMode="auto">
          <a:xfrm>
            <a:off x="3810000" y="6172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06" name="Freeform 6"/>
          <p:cNvSpPr>
            <a:spLocks/>
          </p:cNvSpPr>
          <p:nvPr/>
        </p:nvSpPr>
        <p:spPr bwMode="auto">
          <a:xfrm>
            <a:off x="2971800" y="4876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88807" name="Freeform 7"/>
          <p:cNvSpPr>
            <a:spLocks/>
          </p:cNvSpPr>
          <p:nvPr/>
        </p:nvSpPr>
        <p:spPr bwMode="auto">
          <a:xfrm>
            <a:off x="5562600" y="4876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88808" name="Line 8"/>
          <p:cNvSpPr>
            <a:spLocks noChangeShapeType="1"/>
          </p:cNvSpPr>
          <p:nvPr/>
        </p:nvSpPr>
        <p:spPr bwMode="auto">
          <a:xfrm>
            <a:off x="0" y="6172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09" name="Text Box 9"/>
          <p:cNvSpPr txBox="1">
            <a:spLocks noChangeArrowheads="1"/>
          </p:cNvSpPr>
          <p:nvPr/>
        </p:nvSpPr>
        <p:spPr bwMode="auto">
          <a:xfrm>
            <a:off x="1965325" y="55260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10" name="Oval 10"/>
          <p:cNvSpPr>
            <a:spLocks noChangeArrowheads="1"/>
          </p:cNvSpPr>
          <p:nvPr/>
        </p:nvSpPr>
        <p:spPr bwMode="auto">
          <a:xfrm>
            <a:off x="5334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11" name="Oval 11"/>
          <p:cNvSpPr>
            <a:spLocks noChangeArrowheads="1"/>
          </p:cNvSpPr>
          <p:nvPr/>
        </p:nvSpPr>
        <p:spPr bwMode="auto">
          <a:xfrm>
            <a:off x="4572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12" name="Oval 12"/>
          <p:cNvSpPr>
            <a:spLocks noChangeArrowheads="1"/>
          </p:cNvSpPr>
          <p:nvPr/>
        </p:nvSpPr>
        <p:spPr bwMode="auto">
          <a:xfrm>
            <a:off x="5791200" y="5867400"/>
            <a:ext cx="609600" cy="60960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13" name="Oval 13"/>
          <p:cNvSpPr>
            <a:spLocks noChangeArrowheads="1"/>
          </p:cNvSpPr>
          <p:nvPr/>
        </p:nvSpPr>
        <p:spPr bwMode="auto">
          <a:xfrm>
            <a:off x="8458200" y="5867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14" name="Oval 14"/>
          <p:cNvSpPr>
            <a:spLocks noChangeArrowheads="1"/>
          </p:cNvSpPr>
          <p:nvPr/>
        </p:nvSpPr>
        <p:spPr bwMode="auto">
          <a:xfrm>
            <a:off x="8382000" y="5791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4769" name="Object 17"/>
          <p:cNvGraphicFramePr>
            <a:graphicFrameLocks noChangeAspect="1"/>
          </p:cNvGraphicFramePr>
          <p:nvPr/>
        </p:nvGraphicFramePr>
        <p:xfrm>
          <a:off x="614363" y="59436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94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59436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70" name="Object 18"/>
          <p:cNvGraphicFramePr>
            <a:graphicFrameLocks noChangeAspect="1"/>
          </p:cNvGraphicFramePr>
          <p:nvPr/>
        </p:nvGraphicFramePr>
        <p:xfrm>
          <a:off x="3313113" y="59499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95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9499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71" name="Object 19"/>
          <p:cNvGraphicFramePr>
            <a:graphicFrameLocks noChangeAspect="1"/>
          </p:cNvGraphicFramePr>
          <p:nvPr/>
        </p:nvGraphicFramePr>
        <p:xfrm>
          <a:off x="5846763" y="5943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96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943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72" name="Object 20"/>
          <p:cNvGraphicFramePr>
            <a:graphicFrameLocks noChangeAspect="1"/>
          </p:cNvGraphicFramePr>
          <p:nvPr/>
        </p:nvGraphicFramePr>
        <p:xfrm>
          <a:off x="8520113" y="59372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97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9372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8821" name="Rectangle 21"/>
          <p:cNvSpPr>
            <a:spLocks noChangeArrowheads="1"/>
          </p:cNvSpPr>
          <p:nvPr/>
        </p:nvSpPr>
        <p:spPr bwMode="auto">
          <a:xfrm>
            <a:off x="2819400" y="2667000"/>
            <a:ext cx="4114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22" name="Line 22"/>
          <p:cNvSpPr>
            <a:spLocks noChangeShapeType="1"/>
          </p:cNvSpPr>
          <p:nvPr/>
        </p:nvSpPr>
        <p:spPr bwMode="auto">
          <a:xfrm>
            <a:off x="3505200" y="2667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23" name="Line 23"/>
          <p:cNvSpPr>
            <a:spLocks noChangeShapeType="1"/>
          </p:cNvSpPr>
          <p:nvPr/>
        </p:nvSpPr>
        <p:spPr bwMode="auto">
          <a:xfrm>
            <a:off x="4191000" y="2667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24" name="Line 24"/>
          <p:cNvSpPr>
            <a:spLocks noChangeShapeType="1"/>
          </p:cNvSpPr>
          <p:nvPr/>
        </p:nvSpPr>
        <p:spPr bwMode="auto">
          <a:xfrm>
            <a:off x="4876800" y="2667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25" name="Line 25"/>
          <p:cNvSpPr>
            <a:spLocks noChangeShapeType="1"/>
          </p:cNvSpPr>
          <p:nvPr/>
        </p:nvSpPr>
        <p:spPr bwMode="auto">
          <a:xfrm>
            <a:off x="5562600" y="2667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26" name="Line 26"/>
          <p:cNvSpPr>
            <a:spLocks noChangeShapeType="1"/>
          </p:cNvSpPr>
          <p:nvPr/>
        </p:nvSpPr>
        <p:spPr bwMode="auto">
          <a:xfrm>
            <a:off x="6248400" y="2667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27" name="Rectangle 27"/>
          <p:cNvSpPr>
            <a:spLocks noChangeArrowheads="1"/>
          </p:cNvSpPr>
          <p:nvPr/>
        </p:nvSpPr>
        <p:spPr bwMode="auto">
          <a:xfrm>
            <a:off x="8005763" y="1524000"/>
            <a:ext cx="9144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28" name="Text Box 28"/>
          <p:cNvSpPr txBox="1">
            <a:spLocks noChangeArrowheads="1"/>
          </p:cNvSpPr>
          <p:nvPr/>
        </p:nvSpPr>
        <p:spPr bwMode="auto">
          <a:xfrm>
            <a:off x="2667000" y="1981200"/>
            <a:ext cx="12398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88829" name="Text Box 29"/>
          <p:cNvSpPr txBox="1">
            <a:spLocks noChangeArrowheads="1"/>
          </p:cNvSpPr>
          <p:nvPr/>
        </p:nvSpPr>
        <p:spPr bwMode="auto">
          <a:xfrm>
            <a:off x="7848600" y="4114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graphicFrame>
        <p:nvGraphicFramePr>
          <p:cNvPr id="74782" name="Object 30"/>
          <p:cNvGraphicFramePr>
            <a:graphicFrameLocks noChangeAspect="1"/>
          </p:cNvGraphicFramePr>
          <p:nvPr/>
        </p:nvGraphicFramePr>
        <p:xfrm>
          <a:off x="30480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98" name="Equation" r:id="rId11" imgW="254000" imgH="254000" progId="Equation.3">
                  <p:embed/>
                </p:oleObj>
              </mc:Choice>
              <mc:Fallback>
                <p:oleObj name="Equation" r:id="rId11" imgW="254000" imgH="254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3" name="Object 31"/>
          <p:cNvGraphicFramePr>
            <a:graphicFrameLocks noChangeAspect="1"/>
          </p:cNvGraphicFramePr>
          <p:nvPr/>
        </p:nvGraphicFramePr>
        <p:xfrm>
          <a:off x="37338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99" name="Equation" r:id="rId13" imgW="254000" imgH="254000" progId="Equation.3">
                  <p:embed/>
                </p:oleObj>
              </mc:Choice>
              <mc:Fallback>
                <p:oleObj name="Equation" r:id="rId13" imgW="254000" imgH="254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4" name="Object 32"/>
          <p:cNvGraphicFramePr>
            <a:graphicFrameLocks noChangeAspect="1"/>
          </p:cNvGraphicFramePr>
          <p:nvPr/>
        </p:nvGraphicFramePr>
        <p:xfrm>
          <a:off x="44196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0" name="Equation" r:id="rId15" imgW="254000" imgH="254000" progId="Equation.3">
                  <p:embed/>
                </p:oleObj>
              </mc:Choice>
              <mc:Fallback>
                <p:oleObj name="Equation" r:id="rId15" imgW="254000" imgH="2540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5" name="Object 33"/>
          <p:cNvGraphicFramePr>
            <a:graphicFrameLocks noChangeAspect="1"/>
          </p:cNvGraphicFramePr>
          <p:nvPr/>
        </p:nvGraphicFramePr>
        <p:xfrm>
          <a:off x="5105400" y="29210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1" name="Equation" r:id="rId17" imgW="254000" imgH="355600" progId="Equation.3">
                  <p:embed/>
                </p:oleObj>
              </mc:Choice>
              <mc:Fallback>
                <p:oleObj name="Equation" r:id="rId17" imgW="2540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9210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6" name="Object 34"/>
          <p:cNvGraphicFramePr>
            <a:graphicFrameLocks noChangeAspect="1"/>
          </p:cNvGraphicFramePr>
          <p:nvPr/>
        </p:nvGraphicFramePr>
        <p:xfrm>
          <a:off x="5791200" y="29210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2" name="Equation" r:id="rId19" imgW="254000" imgH="355600" progId="Equation.3">
                  <p:embed/>
                </p:oleObj>
              </mc:Choice>
              <mc:Fallback>
                <p:oleObj name="Equation" r:id="rId19" imgW="254000" imgH="3556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9210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7" name="Object 35"/>
          <p:cNvGraphicFramePr>
            <a:graphicFrameLocks noChangeAspect="1"/>
          </p:cNvGraphicFramePr>
          <p:nvPr/>
        </p:nvGraphicFramePr>
        <p:xfrm>
          <a:off x="6477000" y="29210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3" name="Equation" r:id="rId21" imgW="254000" imgH="355600" progId="Equation.3">
                  <p:embed/>
                </p:oleObj>
              </mc:Choice>
              <mc:Fallback>
                <p:oleObj name="Equation" r:id="rId21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9210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8836" name="Line 36"/>
          <p:cNvSpPr>
            <a:spLocks noChangeShapeType="1"/>
          </p:cNvSpPr>
          <p:nvPr/>
        </p:nvSpPr>
        <p:spPr bwMode="auto">
          <a:xfrm flipV="1">
            <a:off x="5181600" y="3429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4789" name="Object 37"/>
          <p:cNvGraphicFramePr>
            <a:graphicFrameLocks noChangeAspect="1"/>
          </p:cNvGraphicFramePr>
          <p:nvPr/>
        </p:nvGraphicFramePr>
        <p:xfrm>
          <a:off x="8386763" y="3505200"/>
          <a:ext cx="22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4" name="Equation" r:id="rId23" imgW="228600" imgH="419100" progId="Equation.3">
                  <p:embed/>
                </p:oleObj>
              </mc:Choice>
              <mc:Fallback>
                <p:oleObj name="Equation" r:id="rId23" imgW="228600" imgH="4191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6763" y="3505200"/>
                        <a:ext cx="228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8838" name="Line 38"/>
          <p:cNvSpPr>
            <a:spLocks noChangeShapeType="1"/>
          </p:cNvSpPr>
          <p:nvPr/>
        </p:nvSpPr>
        <p:spPr bwMode="auto">
          <a:xfrm>
            <a:off x="8010525" y="3352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4791" name="Object 39"/>
          <p:cNvGraphicFramePr>
            <a:graphicFrameLocks noChangeAspect="1"/>
          </p:cNvGraphicFramePr>
          <p:nvPr/>
        </p:nvGraphicFramePr>
        <p:xfrm>
          <a:off x="8386763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5" name="Equation" r:id="rId25" imgW="254000" imgH="254000" progId="Equation.3">
                  <p:embed/>
                </p:oleObj>
              </mc:Choice>
              <mc:Fallback>
                <p:oleObj name="Equation" r:id="rId25" imgW="254000" imgH="2540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6763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8840" name="Line 40"/>
          <p:cNvSpPr>
            <a:spLocks noChangeShapeType="1"/>
          </p:cNvSpPr>
          <p:nvPr/>
        </p:nvSpPr>
        <p:spPr bwMode="auto">
          <a:xfrm>
            <a:off x="8005763" y="2743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4793" name="Object 41"/>
          <p:cNvGraphicFramePr>
            <a:graphicFrameLocks noChangeAspect="1"/>
          </p:cNvGraphicFramePr>
          <p:nvPr/>
        </p:nvGraphicFramePr>
        <p:xfrm>
          <a:off x="8386763" y="23622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6" name="Equation" r:id="rId27" imgW="254000" imgH="254000" progId="Equation.3">
                  <p:embed/>
                </p:oleObj>
              </mc:Choice>
              <mc:Fallback>
                <p:oleObj name="Equation" r:id="rId27" imgW="254000" imgH="254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6763" y="23622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8843" name="Text Box 43"/>
          <p:cNvSpPr txBox="1">
            <a:spLocks noChangeArrowheads="1"/>
          </p:cNvSpPr>
          <p:nvPr/>
        </p:nvSpPr>
        <p:spPr bwMode="auto">
          <a:xfrm>
            <a:off x="0" y="2057400"/>
            <a:ext cx="16049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5:</a:t>
            </a:r>
          </a:p>
        </p:txBody>
      </p:sp>
      <p:sp>
        <p:nvSpPr>
          <p:cNvPr id="588846" name="Oval 46"/>
          <p:cNvSpPr>
            <a:spLocks noChangeArrowheads="1"/>
          </p:cNvSpPr>
          <p:nvPr/>
        </p:nvSpPr>
        <p:spPr bwMode="auto">
          <a:xfrm>
            <a:off x="3962400" y="5486400"/>
            <a:ext cx="18288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47" name="Text Box 47"/>
          <p:cNvSpPr txBox="1">
            <a:spLocks noChangeArrowheads="1"/>
          </p:cNvSpPr>
          <p:nvPr/>
        </p:nvSpPr>
        <p:spPr bwMode="auto">
          <a:xfrm>
            <a:off x="0" y="0"/>
            <a:ext cx="18748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Example:</a:t>
            </a:r>
          </a:p>
        </p:txBody>
      </p:sp>
      <p:sp>
        <p:nvSpPr>
          <p:cNvPr id="588848" name="Text Box 48"/>
          <p:cNvSpPr txBox="1">
            <a:spLocks noChangeArrowheads="1"/>
          </p:cNvSpPr>
          <p:nvPr/>
        </p:nvSpPr>
        <p:spPr bwMode="auto">
          <a:xfrm>
            <a:off x="2590800" y="0"/>
            <a:ext cx="52943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FF3399"/>
                </a:solidFill>
                <a:latin typeface="Comic Sans MS" charset="0"/>
                <a:ea typeface="ＭＳ Ｐゴシック" charset="0"/>
              </a:rPr>
              <a:t>Instantaneous Description</a:t>
            </a:r>
          </a:p>
        </p:txBody>
      </p:sp>
      <p:graphicFrame>
        <p:nvGraphicFramePr>
          <p:cNvPr id="74801" name="Object 49"/>
          <p:cNvGraphicFramePr>
            <a:graphicFrameLocks noChangeAspect="1"/>
          </p:cNvGraphicFramePr>
          <p:nvPr/>
        </p:nvGraphicFramePr>
        <p:xfrm>
          <a:off x="3892550" y="736600"/>
          <a:ext cx="2489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7" name="Equation" r:id="rId29" imgW="2489200" imgH="571500" progId="Equation.3">
                  <p:embed/>
                </p:oleObj>
              </mc:Choice>
              <mc:Fallback>
                <p:oleObj name="Equation" r:id="rId29" imgW="2489200" imgH="5715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550" y="736600"/>
                        <a:ext cx="24892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802" name="Object 50"/>
          <p:cNvGraphicFramePr>
            <a:graphicFrameLocks noChangeAspect="1"/>
          </p:cNvGraphicFramePr>
          <p:nvPr/>
        </p:nvGraphicFramePr>
        <p:xfrm>
          <a:off x="8382000" y="16764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8" name="Equation" r:id="rId31" imgW="254000" imgH="254000" progId="Equation.3">
                  <p:embed/>
                </p:oleObj>
              </mc:Choice>
              <mc:Fallback>
                <p:oleObj name="Equation" r:id="rId31" imgW="254000" imgH="2540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16764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8851" name="Line 51"/>
          <p:cNvSpPr>
            <a:spLocks noChangeShapeType="1"/>
          </p:cNvSpPr>
          <p:nvPr/>
        </p:nvSpPr>
        <p:spPr bwMode="auto">
          <a:xfrm>
            <a:off x="8001000" y="2133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52" name="Line 52"/>
          <p:cNvSpPr>
            <a:spLocks noChangeShapeType="1"/>
          </p:cNvSpPr>
          <p:nvPr/>
        </p:nvSpPr>
        <p:spPr bwMode="auto">
          <a:xfrm>
            <a:off x="8001000" y="15240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53" name="Line 53"/>
          <p:cNvSpPr>
            <a:spLocks noChangeShapeType="1"/>
          </p:cNvSpPr>
          <p:nvPr/>
        </p:nvSpPr>
        <p:spPr bwMode="auto">
          <a:xfrm flipH="1">
            <a:off x="8001000" y="15240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88855" name="Line 55"/>
          <p:cNvSpPr>
            <a:spLocks noChangeShapeType="1"/>
          </p:cNvSpPr>
          <p:nvPr/>
        </p:nvSpPr>
        <p:spPr bwMode="auto">
          <a:xfrm>
            <a:off x="7467600" y="2438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9" name="Equation" r:id="rId33" imgW="532937" imgH="164957" progId="Equation.3">
                  <p:embed/>
                </p:oleObj>
              </mc:Choice>
              <mc:Fallback>
                <p:oleObj name="Equation" r:id="rId33" imgW="532937" imgH="16495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10" name="Equation" r:id="rId35" imgW="532937" imgH="164957" progId="Equation.3">
                  <p:embed/>
                </p:oleObj>
              </mc:Choice>
              <mc:Fallback>
                <p:oleObj name="Equation" r:id="rId35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11" name="Equation" r:id="rId37" imgW="533169" imgH="203112" progId="Equation.3">
                  <p:embed/>
                </p:oleObj>
              </mc:Choice>
              <mc:Fallback>
                <p:oleObj name="Equation" r:id="rId37" imgW="533169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12" name="Equation" r:id="rId39" imgW="533169" imgH="203112" progId="Equation.3">
                  <p:embed/>
                </p:oleObj>
              </mc:Choice>
              <mc:Fallback>
                <p:oleObj name="Equation" r:id="rId39" imgW="533169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13" name="Equation" r:id="rId40" imgW="520474" imgH="203112" progId="Equation.3">
                  <p:embed/>
                </p:oleObj>
              </mc:Choice>
              <mc:Fallback>
                <p:oleObj name="Equation" r:id="rId40" imgW="520474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Text Box 2"/>
          <p:cNvSpPr txBox="1">
            <a:spLocks noChangeArrowheads="1"/>
          </p:cNvSpPr>
          <p:nvPr/>
        </p:nvSpPr>
        <p:spPr bwMode="auto">
          <a:xfrm>
            <a:off x="365125" y="1016000"/>
            <a:ext cx="2074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omic Sans MS" charset="0"/>
                <a:ea typeface="ＭＳ Ｐゴシック" charset="0"/>
              </a:rPr>
              <a:t>We write:</a:t>
            </a:r>
          </a:p>
        </p:txBody>
      </p:sp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1333500" y="2794000"/>
          <a:ext cx="61864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2" name="Equation" r:id="rId3" imgW="6184900" imgH="571500" progId="Equation.3">
                  <p:embed/>
                </p:oleObj>
              </mc:Choice>
              <mc:Fallback>
                <p:oleObj name="Equation" r:id="rId3" imgW="6184900" imgH="571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2794000"/>
                        <a:ext cx="618648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9828" name="Text Box 4"/>
          <p:cNvSpPr txBox="1">
            <a:spLocks noChangeArrowheads="1"/>
          </p:cNvSpPr>
          <p:nvPr/>
        </p:nvSpPr>
        <p:spPr bwMode="auto">
          <a:xfrm>
            <a:off x="1828800" y="373380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4</a:t>
            </a:r>
          </a:p>
        </p:txBody>
      </p:sp>
      <p:sp>
        <p:nvSpPr>
          <p:cNvPr id="589829" name="Text Box 5"/>
          <p:cNvSpPr txBox="1">
            <a:spLocks noChangeArrowheads="1"/>
          </p:cNvSpPr>
          <p:nvPr/>
        </p:nvSpPr>
        <p:spPr bwMode="auto">
          <a:xfrm>
            <a:off x="5562600" y="3810000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Time 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Oval 2"/>
          <p:cNvSpPr>
            <a:spLocks noChangeArrowheads="1"/>
          </p:cNvSpPr>
          <p:nvPr/>
        </p:nvSpPr>
        <p:spPr bwMode="auto">
          <a:xfrm>
            <a:off x="3200400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0851" name="Line 3"/>
          <p:cNvSpPr>
            <a:spLocks noChangeShapeType="1"/>
          </p:cNvSpPr>
          <p:nvPr/>
        </p:nvSpPr>
        <p:spPr bwMode="auto">
          <a:xfrm>
            <a:off x="1219200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0852" name="Line 4"/>
          <p:cNvSpPr>
            <a:spLocks noChangeShapeType="1"/>
          </p:cNvSpPr>
          <p:nvPr/>
        </p:nvSpPr>
        <p:spPr bwMode="auto">
          <a:xfrm>
            <a:off x="6400800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0853" name="Line 5"/>
          <p:cNvSpPr>
            <a:spLocks noChangeShapeType="1"/>
          </p:cNvSpPr>
          <p:nvPr/>
        </p:nvSpPr>
        <p:spPr bwMode="auto">
          <a:xfrm>
            <a:off x="3810000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0854" name="Freeform 6"/>
          <p:cNvSpPr>
            <a:spLocks/>
          </p:cNvSpPr>
          <p:nvPr/>
        </p:nvSpPr>
        <p:spPr bwMode="auto">
          <a:xfrm>
            <a:off x="2971800" y="4495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90855" name="Freeform 7"/>
          <p:cNvSpPr>
            <a:spLocks/>
          </p:cNvSpPr>
          <p:nvPr/>
        </p:nvSpPr>
        <p:spPr bwMode="auto">
          <a:xfrm>
            <a:off x="5562600" y="4495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90856" name="Line 8"/>
          <p:cNvSpPr>
            <a:spLocks noChangeShapeType="1"/>
          </p:cNvSpPr>
          <p:nvPr/>
        </p:nvSpPr>
        <p:spPr bwMode="auto">
          <a:xfrm>
            <a:off x="0" y="5791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0857" name="Text Box 9"/>
          <p:cNvSpPr txBox="1">
            <a:spLocks noChangeArrowheads="1"/>
          </p:cNvSpPr>
          <p:nvPr/>
        </p:nvSpPr>
        <p:spPr bwMode="auto">
          <a:xfrm>
            <a:off x="1965325" y="51450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0858" name="Oval 10"/>
          <p:cNvSpPr>
            <a:spLocks noChangeArrowheads="1"/>
          </p:cNvSpPr>
          <p:nvPr/>
        </p:nvSpPr>
        <p:spPr bwMode="auto">
          <a:xfrm>
            <a:off x="533400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0859" name="Oval 11"/>
          <p:cNvSpPr>
            <a:spLocks noChangeArrowheads="1"/>
          </p:cNvSpPr>
          <p:nvPr/>
        </p:nvSpPr>
        <p:spPr bwMode="auto">
          <a:xfrm>
            <a:off x="457200" y="5410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0860" name="Oval 12"/>
          <p:cNvSpPr>
            <a:spLocks noChangeArrowheads="1"/>
          </p:cNvSpPr>
          <p:nvPr/>
        </p:nvSpPr>
        <p:spPr bwMode="auto">
          <a:xfrm>
            <a:off x="5791200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0861" name="Oval 13"/>
          <p:cNvSpPr>
            <a:spLocks noChangeArrowheads="1"/>
          </p:cNvSpPr>
          <p:nvPr/>
        </p:nvSpPr>
        <p:spPr bwMode="auto">
          <a:xfrm>
            <a:off x="8458200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0862" name="Oval 14"/>
          <p:cNvSpPr>
            <a:spLocks noChangeArrowheads="1"/>
          </p:cNvSpPr>
          <p:nvPr/>
        </p:nvSpPr>
        <p:spPr bwMode="auto">
          <a:xfrm>
            <a:off x="8382000" y="5410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6817" name="Object 17"/>
          <p:cNvGraphicFramePr>
            <a:graphicFrameLocks noChangeAspect="1"/>
          </p:cNvGraphicFramePr>
          <p:nvPr/>
        </p:nvGraphicFramePr>
        <p:xfrm>
          <a:off x="614363" y="55626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9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55626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8" name="Object 18"/>
          <p:cNvGraphicFramePr>
            <a:graphicFrameLocks noChangeAspect="1"/>
          </p:cNvGraphicFramePr>
          <p:nvPr/>
        </p:nvGraphicFramePr>
        <p:xfrm>
          <a:off x="3313113" y="55689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0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5689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9" name="Object 19"/>
          <p:cNvGraphicFramePr>
            <a:graphicFrameLocks noChangeAspect="1"/>
          </p:cNvGraphicFramePr>
          <p:nvPr/>
        </p:nvGraphicFramePr>
        <p:xfrm>
          <a:off x="5846763" y="5562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1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562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0" name="Object 20"/>
          <p:cNvGraphicFramePr>
            <a:graphicFrameLocks noChangeAspect="1"/>
          </p:cNvGraphicFramePr>
          <p:nvPr/>
        </p:nvGraphicFramePr>
        <p:xfrm>
          <a:off x="8520113" y="55562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2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0113" y="55562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60834"/>
              </p:ext>
            </p:extLst>
          </p:nvPr>
        </p:nvGraphicFramePr>
        <p:xfrm>
          <a:off x="312171" y="1143000"/>
          <a:ext cx="8294436" cy="182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3" name="Equation" r:id="rId11" imgW="3111480" imgH="685800" progId="Equation.3">
                  <p:embed/>
                </p:oleObj>
              </mc:Choice>
              <mc:Fallback>
                <p:oleObj name="Equation" r:id="rId11" imgW="3111480" imgH="6858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171" y="1143000"/>
                        <a:ext cx="8294436" cy="1828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0873" name="Text Box 25"/>
          <p:cNvSpPr txBox="1">
            <a:spLocks noChangeArrowheads="1"/>
          </p:cNvSpPr>
          <p:nvPr/>
        </p:nvSpPr>
        <p:spPr bwMode="auto">
          <a:xfrm>
            <a:off x="0" y="0"/>
            <a:ext cx="3027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A computation: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4" name="Equation" r:id="rId13" imgW="532937" imgH="164957" progId="Equation.3">
                  <p:embed/>
                </p:oleObj>
              </mc:Choice>
              <mc:Fallback>
                <p:oleObj name="Equation" r:id="rId13" imgW="532937" imgH="16495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5" name="Equation" r:id="rId15" imgW="532937" imgH="164957" progId="Equation.3">
                  <p:embed/>
                </p:oleObj>
              </mc:Choice>
              <mc:Fallback>
                <p:oleObj name="Equation" r:id="rId15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6" name="Equation" r:id="rId17" imgW="533169" imgH="203112" progId="Equation.3">
                  <p:embed/>
                </p:oleObj>
              </mc:Choice>
              <mc:Fallback>
                <p:oleObj name="Equation" r:id="rId17" imgW="533169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7" name="Equation" r:id="rId19" imgW="533169" imgH="203112" progId="Equation.3">
                  <p:embed/>
                </p:oleObj>
              </mc:Choice>
              <mc:Fallback>
                <p:oleObj name="Equation" r:id="rId19" imgW="533169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8" name="Equation" r:id="rId20" imgW="520474" imgH="203112" progId="Equation.3">
                  <p:embed/>
                </p:oleObj>
              </mc:Choice>
              <mc:Fallback>
                <p:oleObj name="Equation" r:id="rId20" imgW="520474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5" name="Text Box 3"/>
          <p:cNvSpPr txBox="1">
            <a:spLocks noChangeArrowheads="1"/>
          </p:cNvSpPr>
          <p:nvPr/>
        </p:nvSpPr>
        <p:spPr bwMode="auto">
          <a:xfrm>
            <a:off x="669925" y="3759200"/>
            <a:ext cx="50815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For convenience we write:</a:t>
            </a:r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221726"/>
              </p:ext>
            </p:extLst>
          </p:nvPr>
        </p:nvGraphicFramePr>
        <p:xfrm>
          <a:off x="2623820" y="4876800"/>
          <a:ext cx="435864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0" name="Equation" r:id="rId3" imgW="1650960" imgH="317160" progId="Equation.3">
                  <p:embed/>
                </p:oleObj>
              </mc:Choice>
              <mc:Fallback>
                <p:oleObj name="Equation" r:id="rId3" imgW="1650960" imgH="3171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820" y="4876800"/>
                        <a:ext cx="435864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60834"/>
              </p:ext>
            </p:extLst>
          </p:nvPr>
        </p:nvGraphicFramePr>
        <p:xfrm>
          <a:off x="312738" y="1143000"/>
          <a:ext cx="82931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1" name="Equation" r:id="rId5" imgW="3111480" imgH="685800" progId="Equation.3">
                  <p:embed/>
                </p:oleObj>
              </mc:Choice>
              <mc:Fallback>
                <p:oleObj name="Equation" r:id="rId5" imgW="3111480" imgH="6858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38" y="1143000"/>
                        <a:ext cx="82931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81000"/>
            <a:ext cx="7239000" cy="6096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ea typeface="+mj-ea"/>
              </a:rPr>
              <a:t>Language of PDA</a:t>
            </a:r>
          </a:p>
        </p:txBody>
      </p:sp>
      <p:sp>
        <p:nvSpPr>
          <p:cNvPr id="592899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76866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Language              accepted by PDA      :</a:t>
            </a:r>
          </a:p>
        </p:txBody>
      </p:sp>
      <p:graphicFrame>
        <p:nvGraphicFramePr>
          <p:cNvPr id="78852" name="Object 4"/>
          <p:cNvGraphicFramePr>
            <a:graphicFrameLocks noChangeAspect="1"/>
          </p:cNvGraphicFramePr>
          <p:nvPr/>
        </p:nvGraphicFramePr>
        <p:xfrm>
          <a:off x="7315200" y="1295400"/>
          <a:ext cx="4937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8" name="Equation" r:id="rId3" imgW="495085" imgH="368140" progId="Equation.3">
                  <p:embed/>
                </p:oleObj>
              </mc:Choice>
              <mc:Fallback>
                <p:oleObj name="Equation" r:id="rId3" imgW="495085" imgH="3681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295400"/>
                        <a:ext cx="4937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136235"/>
              </p:ext>
            </p:extLst>
          </p:nvPr>
        </p:nvGraphicFramePr>
        <p:xfrm>
          <a:off x="1303338" y="2573338"/>
          <a:ext cx="64611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9" name="Equation" r:id="rId5" imgW="2234880" imgH="330120" progId="Equation.3">
                  <p:embed/>
                </p:oleObj>
              </mc:Choice>
              <mc:Fallback>
                <p:oleObj name="Equation" r:id="rId5" imgW="2234880" imgH="3301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2573338"/>
                        <a:ext cx="6461125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2902" name="Line 6"/>
          <p:cNvSpPr>
            <a:spLocks noChangeShapeType="1"/>
          </p:cNvSpPr>
          <p:nvPr/>
        </p:nvSpPr>
        <p:spPr bwMode="auto">
          <a:xfrm flipV="1">
            <a:off x="3124200" y="34290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2903" name="Text Box 7"/>
          <p:cNvSpPr txBox="1">
            <a:spLocks noChangeArrowheads="1"/>
          </p:cNvSpPr>
          <p:nvPr/>
        </p:nvSpPr>
        <p:spPr bwMode="auto">
          <a:xfrm>
            <a:off x="1600200" y="4419600"/>
            <a:ext cx="24939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Initial state</a:t>
            </a:r>
          </a:p>
        </p:txBody>
      </p:sp>
      <p:sp>
        <p:nvSpPr>
          <p:cNvPr id="592904" name="Line 8"/>
          <p:cNvSpPr>
            <a:spLocks noChangeShapeType="1"/>
          </p:cNvSpPr>
          <p:nvPr/>
        </p:nvSpPr>
        <p:spPr bwMode="auto">
          <a:xfrm flipH="1" flipV="1">
            <a:off x="6553200" y="3505200"/>
            <a:ext cx="685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2905" name="Text Box 9"/>
          <p:cNvSpPr txBox="1">
            <a:spLocks noChangeArrowheads="1"/>
          </p:cNvSpPr>
          <p:nvPr/>
        </p:nvSpPr>
        <p:spPr bwMode="auto">
          <a:xfrm>
            <a:off x="6248400" y="4495800"/>
            <a:ext cx="2667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Accept state</a:t>
            </a:r>
          </a:p>
        </p:txBody>
      </p:sp>
      <p:graphicFrame>
        <p:nvGraphicFramePr>
          <p:cNvPr id="78858" name="Object 10"/>
          <p:cNvGraphicFramePr>
            <a:graphicFrameLocks noChangeAspect="1"/>
          </p:cNvGraphicFramePr>
          <p:nvPr/>
        </p:nvGraphicFramePr>
        <p:xfrm>
          <a:off x="2438400" y="1219200"/>
          <a:ext cx="12954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0" name="Equation" r:id="rId7" imgW="977900" imgH="431800" progId="Equation.3">
                  <p:embed/>
                </p:oleObj>
              </mc:Choice>
              <mc:Fallback>
                <p:oleObj name="Equation" r:id="rId7" imgW="977900" imgH="431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219200"/>
                        <a:ext cx="12954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Text Box 2"/>
          <p:cNvSpPr txBox="1">
            <a:spLocks noChangeArrowheads="1"/>
          </p:cNvSpPr>
          <p:nvPr/>
        </p:nvSpPr>
        <p:spPr bwMode="auto">
          <a:xfrm>
            <a:off x="782415" y="579438"/>
            <a:ext cx="18748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omic Sans MS" charset="0"/>
                <a:ea typeface="ＭＳ Ｐゴシック" charset="0"/>
              </a:rPr>
              <a:t>Example:</a:t>
            </a:r>
          </a:p>
        </p:txBody>
      </p:sp>
      <p:graphicFrame>
        <p:nvGraphicFramePr>
          <p:cNvPr id="798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534342"/>
              </p:ext>
            </p:extLst>
          </p:nvPr>
        </p:nvGraphicFramePr>
        <p:xfrm>
          <a:off x="2013865" y="828458"/>
          <a:ext cx="6504660" cy="905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8" name="Equation" r:id="rId3" imgW="1650960" imgH="317160" progId="Equation.3">
                  <p:embed/>
                </p:oleObj>
              </mc:Choice>
              <mc:Fallback>
                <p:oleObj name="Equation" r:id="rId3" imgW="1650960" imgH="3171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3865" y="828458"/>
                        <a:ext cx="6504660" cy="9055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24" name="Oval 4"/>
          <p:cNvSpPr>
            <a:spLocks noChangeArrowheads="1"/>
          </p:cNvSpPr>
          <p:nvPr/>
        </p:nvSpPr>
        <p:spPr bwMode="auto">
          <a:xfrm>
            <a:off x="31988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3925" name="Line 5"/>
          <p:cNvSpPr>
            <a:spLocks noChangeShapeType="1"/>
          </p:cNvSpPr>
          <p:nvPr/>
        </p:nvSpPr>
        <p:spPr bwMode="auto">
          <a:xfrm>
            <a:off x="1217613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3926" name="Line 6"/>
          <p:cNvSpPr>
            <a:spLocks noChangeShapeType="1"/>
          </p:cNvSpPr>
          <p:nvPr/>
        </p:nvSpPr>
        <p:spPr bwMode="auto">
          <a:xfrm>
            <a:off x="6399213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3927" name="Line 7"/>
          <p:cNvSpPr>
            <a:spLocks noChangeShapeType="1"/>
          </p:cNvSpPr>
          <p:nvPr/>
        </p:nvSpPr>
        <p:spPr bwMode="auto">
          <a:xfrm>
            <a:off x="3808413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3928" name="Freeform 8"/>
          <p:cNvSpPr>
            <a:spLocks/>
          </p:cNvSpPr>
          <p:nvPr/>
        </p:nvSpPr>
        <p:spPr bwMode="auto">
          <a:xfrm>
            <a:off x="2970213" y="4495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93929" name="Freeform 9"/>
          <p:cNvSpPr>
            <a:spLocks/>
          </p:cNvSpPr>
          <p:nvPr/>
        </p:nvSpPr>
        <p:spPr bwMode="auto">
          <a:xfrm>
            <a:off x="5561013" y="4495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93930" name="Line 10"/>
          <p:cNvSpPr>
            <a:spLocks noChangeShapeType="1"/>
          </p:cNvSpPr>
          <p:nvPr/>
        </p:nvSpPr>
        <p:spPr bwMode="auto">
          <a:xfrm>
            <a:off x="-1588" y="5791200"/>
            <a:ext cx="4572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3931" name="Text Box 11"/>
          <p:cNvSpPr txBox="1">
            <a:spLocks noChangeArrowheads="1"/>
          </p:cNvSpPr>
          <p:nvPr/>
        </p:nvSpPr>
        <p:spPr bwMode="auto">
          <a:xfrm>
            <a:off x="1963738" y="51450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3932" name="Oval 12"/>
          <p:cNvSpPr>
            <a:spLocks noChangeArrowheads="1"/>
          </p:cNvSpPr>
          <p:nvPr/>
        </p:nvSpPr>
        <p:spPr bwMode="auto">
          <a:xfrm>
            <a:off x="5318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3933" name="Oval 13"/>
          <p:cNvSpPr>
            <a:spLocks noChangeArrowheads="1"/>
          </p:cNvSpPr>
          <p:nvPr/>
        </p:nvSpPr>
        <p:spPr bwMode="auto">
          <a:xfrm>
            <a:off x="455613" y="5410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3934" name="Oval 14"/>
          <p:cNvSpPr>
            <a:spLocks noChangeArrowheads="1"/>
          </p:cNvSpPr>
          <p:nvPr/>
        </p:nvSpPr>
        <p:spPr bwMode="auto">
          <a:xfrm>
            <a:off x="57896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3935" name="Oval 15"/>
          <p:cNvSpPr>
            <a:spLocks noChangeArrowheads="1"/>
          </p:cNvSpPr>
          <p:nvPr/>
        </p:nvSpPr>
        <p:spPr bwMode="auto">
          <a:xfrm>
            <a:off x="84566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3936" name="Oval 16"/>
          <p:cNvSpPr>
            <a:spLocks noChangeArrowheads="1"/>
          </p:cNvSpPr>
          <p:nvPr/>
        </p:nvSpPr>
        <p:spPr bwMode="auto">
          <a:xfrm>
            <a:off x="8380413" y="5410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79891" name="Object 19"/>
          <p:cNvGraphicFramePr>
            <a:graphicFrameLocks noChangeAspect="1"/>
          </p:cNvGraphicFramePr>
          <p:nvPr/>
        </p:nvGraphicFramePr>
        <p:xfrm>
          <a:off x="612775" y="55626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9" name="Equation" r:id="rId5" imgW="444500" imgH="469900" progId="Equation.3">
                  <p:embed/>
                </p:oleObj>
              </mc:Choice>
              <mc:Fallback>
                <p:oleObj name="Equation" r:id="rId5" imgW="444500" imgH="469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55626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92" name="Object 20"/>
          <p:cNvGraphicFramePr>
            <a:graphicFrameLocks noChangeAspect="1"/>
          </p:cNvGraphicFramePr>
          <p:nvPr/>
        </p:nvGraphicFramePr>
        <p:xfrm>
          <a:off x="3311525" y="55689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0" name="Equation" r:id="rId7" imgW="381000" imgH="457200" progId="Equation.3">
                  <p:embed/>
                </p:oleObj>
              </mc:Choice>
              <mc:Fallback>
                <p:oleObj name="Equation" r:id="rId7" imgW="38100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55689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93" name="Object 21"/>
          <p:cNvGraphicFramePr>
            <a:graphicFrameLocks noChangeAspect="1"/>
          </p:cNvGraphicFramePr>
          <p:nvPr/>
        </p:nvGraphicFramePr>
        <p:xfrm>
          <a:off x="5845175" y="5562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1" name="Equation" r:id="rId9" imgW="431800" imgH="457200" progId="Equation.3">
                  <p:embed/>
                </p:oleObj>
              </mc:Choice>
              <mc:Fallback>
                <p:oleObj name="Equation" r:id="rId9" imgW="431800" imgH="457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5175" y="5562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94" name="Object 22"/>
          <p:cNvGraphicFramePr>
            <a:graphicFrameLocks noChangeAspect="1"/>
          </p:cNvGraphicFramePr>
          <p:nvPr/>
        </p:nvGraphicFramePr>
        <p:xfrm>
          <a:off x="8518525" y="55562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2" name="Equation" r:id="rId11" imgW="419100" imgH="469900" progId="Equation.3">
                  <p:embed/>
                </p:oleObj>
              </mc:Choice>
              <mc:Fallback>
                <p:oleObj name="Equation" r:id="rId11" imgW="419100" imgH="4699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8525" y="55562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46" name="Text Box 26"/>
          <p:cNvSpPr txBox="1">
            <a:spLocks noChangeArrowheads="1"/>
          </p:cNvSpPr>
          <p:nvPr/>
        </p:nvSpPr>
        <p:spPr bwMode="auto">
          <a:xfrm>
            <a:off x="547879" y="3289587"/>
            <a:ext cx="234391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omic Sans MS" charset="0"/>
                <a:ea typeface="ＭＳ Ｐゴシック" charset="0"/>
              </a:rPr>
              <a:t>PDA </a:t>
            </a:r>
            <a:r>
              <a:rPr lang="tr-TR" b="1" dirty="0" smtClean="0">
                <a:latin typeface="Comic Sans MS" charset="0"/>
                <a:ea typeface="ＭＳ Ｐゴシック" charset="0"/>
              </a:rPr>
              <a:t>M</a:t>
            </a:r>
            <a:r>
              <a:rPr lang="en-US" dirty="0" smtClean="0">
                <a:latin typeface="Comic Sans MS" charset="0"/>
                <a:ea typeface="ＭＳ Ｐゴシック" charset="0"/>
              </a:rPr>
              <a:t>      </a:t>
            </a:r>
            <a:r>
              <a:rPr lang="en-US" dirty="0">
                <a:latin typeface="Comic Sans MS" charset="0"/>
                <a:ea typeface="ＭＳ Ｐゴシック" charset="0"/>
              </a:rPr>
              <a:t>:</a:t>
            </a:r>
          </a:p>
        </p:txBody>
      </p:sp>
      <p:graphicFrame>
        <p:nvGraphicFramePr>
          <p:cNvPr id="7990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281193"/>
              </p:ext>
            </p:extLst>
          </p:nvPr>
        </p:nvGraphicFramePr>
        <p:xfrm>
          <a:off x="3331781" y="2724648"/>
          <a:ext cx="3213100" cy="47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3" name="Equation" r:id="rId13" imgW="3213100" imgH="533400" progId="Equation.3">
                  <p:embed/>
                </p:oleObj>
              </mc:Choice>
              <mc:Fallback>
                <p:oleObj name="Equation" r:id="rId13" imgW="3213100" imgH="5334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781" y="2724648"/>
                        <a:ext cx="3213100" cy="475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49" name="AutoShape 29"/>
          <p:cNvSpPr>
            <a:spLocks noChangeArrowheads="1"/>
          </p:cNvSpPr>
          <p:nvPr/>
        </p:nvSpPr>
        <p:spPr bwMode="auto">
          <a:xfrm>
            <a:off x="4855781" y="1830387"/>
            <a:ext cx="485775" cy="595313"/>
          </a:xfrm>
          <a:prstGeom prst="downArrow">
            <a:avLst>
              <a:gd name="adj1" fmla="val 50000"/>
              <a:gd name="adj2" fmla="val 306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4" name="Equation" r:id="rId15" imgW="532937" imgH="164957" progId="Equation.3">
                  <p:embed/>
                </p:oleObj>
              </mc:Choice>
              <mc:Fallback>
                <p:oleObj name="Equation" r:id="rId15" imgW="532937" imgH="16495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5" name="Equation" r:id="rId17" imgW="532937" imgH="164957" progId="Equation.3">
                  <p:embed/>
                </p:oleObj>
              </mc:Choice>
              <mc:Fallback>
                <p:oleObj name="Equation" r:id="rId17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6" name="Equation" r:id="rId19" imgW="533169" imgH="203112" progId="Equation.3">
                  <p:embed/>
                </p:oleObj>
              </mc:Choice>
              <mc:Fallback>
                <p:oleObj name="Equation" r:id="rId19" imgW="533169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7" name="Equation" r:id="rId21" imgW="533169" imgH="203112" progId="Equation.3">
                  <p:embed/>
                </p:oleObj>
              </mc:Choice>
              <mc:Fallback>
                <p:oleObj name="Equation" r:id="rId21" imgW="533169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8" name="Equation" r:id="rId22" imgW="520474" imgH="203112" progId="Equation.3">
                  <p:embed/>
                </p:oleObj>
              </mc:Choice>
              <mc:Fallback>
                <p:oleObj name="Equation" r:id="rId22" imgW="520474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874186"/>
              </p:ext>
            </p:extLst>
          </p:nvPr>
        </p:nvGraphicFramePr>
        <p:xfrm>
          <a:off x="2667000" y="584200"/>
          <a:ext cx="388924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8" name="Equation" r:id="rId3" imgW="1473120" imgH="317160" progId="Equation.3">
                  <p:embed/>
                </p:oleObj>
              </mc:Choice>
              <mc:Fallback>
                <p:oleObj name="Equation" r:id="rId3" imgW="1473120" imgH="3171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84200"/>
                        <a:ext cx="388924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947" name="Oval 3"/>
          <p:cNvSpPr>
            <a:spLocks noChangeArrowheads="1"/>
          </p:cNvSpPr>
          <p:nvPr/>
        </p:nvSpPr>
        <p:spPr bwMode="auto">
          <a:xfrm>
            <a:off x="31988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948" name="Line 4"/>
          <p:cNvSpPr>
            <a:spLocks noChangeShapeType="1"/>
          </p:cNvSpPr>
          <p:nvPr/>
        </p:nvSpPr>
        <p:spPr bwMode="auto">
          <a:xfrm>
            <a:off x="1217613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949" name="Line 5"/>
          <p:cNvSpPr>
            <a:spLocks noChangeShapeType="1"/>
          </p:cNvSpPr>
          <p:nvPr/>
        </p:nvSpPr>
        <p:spPr bwMode="auto">
          <a:xfrm>
            <a:off x="6399213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950" name="Line 6"/>
          <p:cNvSpPr>
            <a:spLocks noChangeShapeType="1"/>
          </p:cNvSpPr>
          <p:nvPr/>
        </p:nvSpPr>
        <p:spPr bwMode="auto">
          <a:xfrm>
            <a:off x="3808413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951" name="Freeform 7"/>
          <p:cNvSpPr>
            <a:spLocks/>
          </p:cNvSpPr>
          <p:nvPr/>
        </p:nvSpPr>
        <p:spPr bwMode="auto">
          <a:xfrm>
            <a:off x="2970213" y="4495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94952" name="Freeform 8"/>
          <p:cNvSpPr>
            <a:spLocks/>
          </p:cNvSpPr>
          <p:nvPr/>
        </p:nvSpPr>
        <p:spPr bwMode="auto">
          <a:xfrm>
            <a:off x="5561013" y="4495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94953" name="Line 9"/>
          <p:cNvSpPr>
            <a:spLocks noChangeShapeType="1"/>
          </p:cNvSpPr>
          <p:nvPr/>
        </p:nvSpPr>
        <p:spPr bwMode="auto">
          <a:xfrm>
            <a:off x="-1588" y="5791200"/>
            <a:ext cx="4572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954" name="Text Box 10"/>
          <p:cNvSpPr txBox="1">
            <a:spLocks noChangeArrowheads="1"/>
          </p:cNvSpPr>
          <p:nvPr/>
        </p:nvSpPr>
        <p:spPr bwMode="auto">
          <a:xfrm>
            <a:off x="1963738" y="51450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955" name="Oval 11"/>
          <p:cNvSpPr>
            <a:spLocks noChangeArrowheads="1"/>
          </p:cNvSpPr>
          <p:nvPr/>
        </p:nvSpPr>
        <p:spPr bwMode="auto">
          <a:xfrm>
            <a:off x="5318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956" name="Oval 12"/>
          <p:cNvSpPr>
            <a:spLocks noChangeArrowheads="1"/>
          </p:cNvSpPr>
          <p:nvPr/>
        </p:nvSpPr>
        <p:spPr bwMode="auto">
          <a:xfrm>
            <a:off x="455613" y="5410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957" name="Oval 13"/>
          <p:cNvSpPr>
            <a:spLocks noChangeArrowheads="1"/>
          </p:cNvSpPr>
          <p:nvPr/>
        </p:nvSpPr>
        <p:spPr bwMode="auto">
          <a:xfrm>
            <a:off x="57896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958" name="Oval 14"/>
          <p:cNvSpPr>
            <a:spLocks noChangeArrowheads="1"/>
          </p:cNvSpPr>
          <p:nvPr/>
        </p:nvSpPr>
        <p:spPr bwMode="auto">
          <a:xfrm>
            <a:off x="84566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959" name="Oval 15"/>
          <p:cNvSpPr>
            <a:spLocks noChangeArrowheads="1"/>
          </p:cNvSpPr>
          <p:nvPr/>
        </p:nvSpPr>
        <p:spPr bwMode="auto">
          <a:xfrm>
            <a:off x="8380413" y="5410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80914" name="Object 18"/>
          <p:cNvGraphicFramePr>
            <a:graphicFrameLocks noChangeAspect="1"/>
          </p:cNvGraphicFramePr>
          <p:nvPr/>
        </p:nvGraphicFramePr>
        <p:xfrm>
          <a:off x="612775" y="55626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9" name="Equation" r:id="rId5" imgW="444500" imgH="469900" progId="Equation.3">
                  <p:embed/>
                </p:oleObj>
              </mc:Choice>
              <mc:Fallback>
                <p:oleObj name="Equation" r:id="rId5" imgW="444500" imgH="469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55626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5" name="Object 19"/>
          <p:cNvGraphicFramePr>
            <a:graphicFrameLocks noChangeAspect="1"/>
          </p:cNvGraphicFramePr>
          <p:nvPr/>
        </p:nvGraphicFramePr>
        <p:xfrm>
          <a:off x="3311525" y="55689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0" name="Equation" r:id="rId7" imgW="381000" imgH="457200" progId="Equation.3">
                  <p:embed/>
                </p:oleObj>
              </mc:Choice>
              <mc:Fallback>
                <p:oleObj name="Equation" r:id="rId7" imgW="3810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55689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6" name="Object 20"/>
          <p:cNvGraphicFramePr>
            <a:graphicFrameLocks noChangeAspect="1"/>
          </p:cNvGraphicFramePr>
          <p:nvPr/>
        </p:nvGraphicFramePr>
        <p:xfrm>
          <a:off x="5845175" y="5562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1" name="Equation" r:id="rId9" imgW="431800" imgH="457200" progId="Equation.3">
                  <p:embed/>
                </p:oleObj>
              </mc:Choice>
              <mc:Fallback>
                <p:oleObj name="Equation" r:id="rId9" imgW="43180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5175" y="5562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7" name="Object 21"/>
          <p:cNvGraphicFramePr>
            <a:graphicFrameLocks noChangeAspect="1"/>
          </p:cNvGraphicFramePr>
          <p:nvPr/>
        </p:nvGraphicFramePr>
        <p:xfrm>
          <a:off x="8518525" y="55562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2" name="Equation" r:id="rId11" imgW="419100" imgH="469900" progId="Equation.3">
                  <p:embed/>
                </p:oleObj>
              </mc:Choice>
              <mc:Fallback>
                <p:oleObj name="Equation" r:id="rId11" imgW="419100" imgH="4699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8525" y="55562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2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77577"/>
              </p:ext>
            </p:extLst>
          </p:nvPr>
        </p:nvGraphicFramePr>
        <p:xfrm>
          <a:off x="3464432" y="2260600"/>
          <a:ext cx="270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3" name="Equation" r:id="rId13" imgW="2705100" imgH="711200" progId="Equation.3">
                  <p:embed/>
                </p:oleObj>
              </mc:Choice>
              <mc:Fallback>
                <p:oleObj name="Equation" r:id="rId13" imgW="2705100" imgH="711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4432" y="2260600"/>
                        <a:ext cx="270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972" name="AutoShape 28"/>
          <p:cNvSpPr>
            <a:spLocks noChangeArrowheads="1"/>
          </p:cNvSpPr>
          <p:nvPr/>
        </p:nvSpPr>
        <p:spPr bwMode="auto">
          <a:xfrm>
            <a:off x="4531232" y="1574800"/>
            <a:ext cx="485775" cy="595313"/>
          </a:xfrm>
          <a:prstGeom prst="downArrow">
            <a:avLst>
              <a:gd name="adj1" fmla="val 50000"/>
              <a:gd name="adj2" fmla="val 306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973" name="Text Box 29"/>
          <p:cNvSpPr txBox="1">
            <a:spLocks noChangeArrowheads="1"/>
          </p:cNvSpPr>
          <p:nvPr/>
        </p:nvSpPr>
        <p:spPr bwMode="auto">
          <a:xfrm>
            <a:off x="212725" y="2997200"/>
            <a:ext cx="19637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PDA       :</a:t>
            </a:r>
          </a:p>
        </p:txBody>
      </p:sp>
      <p:graphicFrame>
        <p:nvGraphicFramePr>
          <p:cNvPr id="80924" name="Object 30"/>
          <p:cNvGraphicFramePr>
            <a:graphicFrameLocks noChangeAspect="1"/>
          </p:cNvGraphicFramePr>
          <p:nvPr/>
        </p:nvGraphicFramePr>
        <p:xfrm>
          <a:off x="1371600" y="3048000"/>
          <a:ext cx="4937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4" name="Equation" r:id="rId15" imgW="495085" imgH="368140" progId="Equation.3">
                  <p:embed/>
                </p:oleObj>
              </mc:Choice>
              <mc:Fallback>
                <p:oleObj name="Equation" r:id="rId15" imgW="495085" imgH="36814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048000"/>
                        <a:ext cx="4937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5" name="Equation" r:id="rId17" imgW="532937" imgH="164957" progId="Equation.3">
                  <p:embed/>
                </p:oleObj>
              </mc:Choice>
              <mc:Fallback>
                <p:oleObj name="Equation" r:id="rId17" imgW="532937" imgH="16495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6" name="Equation" r:id="rId19" imgW="532937" imgH="164957" progId="Equation.3">
                  <p:embed/>
                </p:oleObj>
              </mc:Choice>
              <mc:Fallback>
                <p:oleObj name="Equation" r:id="rId19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7" name="Equation" r:id="rId21" imgW="533169" imgH="203112" progId="Equation.3">
                  <p:embed/>
                </p:oleObj>
              </mc:Choice>
              <mc:Fallback>
                <p:oleObj name="Equation" r:id="rId21" imgW="533169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8" name="Equation" r:id="rId23" imgW="533169" imgH="203112" progId="Equation.3">
                  <p:embed/>
                </p:oleObj>
              </mc:Choice>
              <mc:Fallback>
                <p:oleObj name="Equation" r:id="rId23" imgW="533169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9" name="Equation" r:id="rId24" imgW="520474" imgH="203112" progId="Equation.3">
                  <p:embed/>
                </p:oleObj>
              </mc:Choice>
              <mc:Fallback>
                <p:oleObj name="Equation" r:id="rId24" imgW="520474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Oval 2"/>
          <p:cNvSpPr>
            <a:spLocks noChangeArrowheads="1"/>
          </p:cNvSpPr>
          <p:nvPr/>
        </p:nvSpPr>
        <p:spPr bwMode="auto">
          <a:xfrm>
            <a:off x="31988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5971" name="Line 3"/>
          <p:cNvSpPr>
            <a:spLocks noChangeShapeType="1"/>
          </p:cNvSpPr>
          <p:nvPr/>
        </p:nvSpPr>
        <p:spPr bwMode="auto">
          <a:xfrm>
            <a:off x="1217613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5972" name="Line 4"/>
          <p:cNvSpPr>
            <a:spLocks noChangeShapeType="1"/>
          </p:cNvSpPr>
          <p:nvPr/>
        </p:nvSpPr>
        <p:spPr bwMode="auto">
          <a:xfrm>
            <a:off x="6399213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5973" name="Line 5"/>
          <p:cNvSpPr>
            <a:spLocks noChangeShapeType="1"/>
          </p:cNvSpPr>
          <p:nvPr/>
        </p:nvSpPr>
        <p:spPr bwMode="auto">
          <a:xfrm>
            <a:off x="3808413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5974" name="Freeform 6"/>
          <p:cNvSpPr>
            <a:spLocks/>
          </p:cNvSpPr>
          <p:nvPr/>
        </p:nvSpPr>
        <p:spPr bwMode="auto">
          <a:xfrm>
            <a:off x="2970213" y="4495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95975" name="Freeform 7"/>
          <p:cNvSpPr>
            <a:spLocks/>
          </p:cNvSpPr>
          <p:nvPr/>
        </p:nvSpPr>
        <p:spPr bwMode="auto">
          <a:xfrm>
            <a:off x="5561013" y="4495800"/>
            <a:ext cx="977900" cy="1066800"/>
          </a:xfrm>
          <a:custGeom>
            <a:avLst/>
            <a:gdLst>
              <a:gd name="T0" fmla="*/ 330200 w 616"/>
              <a:gd name="T1" fmla="*/ 1066800 h 528"/>
              <a:gd name="T2" fmla="*/ 25400 w 616"/>
              <a:gd name="T3" fmla="*/ 290945 h 528"/>
              <a:gd name="T4" fmla="*/ 482600 w 616"/>
              <a:gd name="T5" fmla="*/ 0 h 528"/>
              <a:gd name="T6" fmla="*/ 939800 w 616"/>
              <a:gd name="T7" fmla="*/ 290945 h 528"/>
              <a:gd name="T8" fmla="*/ 711200 w 616"/>
              <a:gd name="T9" fmla="*/ 106680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" h="528">
                <a:moveTo>
                  <a:pt x="208" y="528"/>
                </a:moveTo>
                <a:cubicBezTo>
                  <a:pt x="104" y="380"/>
                  <a:pt x="0" y="232"/>
                  <a:pt x="16" y="144"/>
                </a:cubicBezTo>
                <a:cubicBezTo>
                  <a:pt x="32" y="56"/>
                  <a:pt x="208" y="0"/>
                  <a:pt x="304" y="0"/>
                </a:cubicBezTo>
                <a:cubicBezTo>
                  <a:pt x="400" y="0"/>
                  <a:pt x="568" y="56"/>
                  <a:pt x="592" y="144"/>
                </a:cubicBezTo>
                <a:cubicBezTo>
                  <a:pt x="616" y="232"/>
                  <a:pt x="532" y="380"/>
                  <a:pt x="448" y="5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595976" name="Line 8"/>
          <p:cNvSpPr>
            <a:spLocks noChangeShapeType="1"/>
          </p:cNvSpPr>
          <p:nvPr/>
        </p:nvSpPr>
        <p:spPr bwMode="auto">
          <a:xfrm>
            <a:off x="-1588" y="5791200"/>
            <a:ext cx="4572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5977" name="Text Box 9"/>
          <p:cNvSpPr txBox="1">
            <a:spLocks noChangeArrowheads="1"/>
          </p:cNvSpPr>
          <p:nvPr/>
        </p:nvSpPr>
        <p:spPr bwMode="auto">
          <a:xfrm>
            <a:off x="1963738" y="514508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5978" name="Oval 10"/>
          <p:cNvSpPr>
            <a:spLocks noChangeArrowheads="1"/>
          </p:cNvSpPr>
          <p:nvPr/>
        </p:nvSpPr>
        <p:spPr bwMode="auto">
          <a:xfrm>
            <a:off x="5318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5979" name="Oval 11"/>
          <p:cNvSpPr>
            <a:spLocks noChangeArrowheads="1"/>
          </p:cNvSpPr>
          <p:nvPr/>
        </p:nvSpPr>
        <p:spPr bwMode="auto">
          <a:xfrm>
            <a:off x="455613" y="5410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5980" name="Oval 12"/>
          <p:cNvSpPr>
            <a:spLocks noChangeArrowheads="1"/>
          </p:cNvSpPr>
          <p:nvPr/>
        </p:nvSpPr>
        <p:spPr bwMode="auto">
          <a:xfrm>
            <a:off x="57896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5981" name="Oval 13"/>
          <p:cNvSpPr>
            <a:spLocks noChangeArrowheads="1"/>
          </p:cNvSpPr>
          <p:nvPr/>
        </p:nvSpPr>
        <p:spPr bwMode="auto">
          <a:xfrm>
            <a:off x="8456613" y="5486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5982" name="Oval 14"/>
          <p:cNvSpPr>
            <a:spLocks noChangeArrowheads="1"/>
          </p:cNvSpPr>
          <p:nvPr/>
        </p:nvSpPr>
        <p:spPr bwMode="auto">
          <a:xfrm>
            <a:off x="8380413" y="54102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81937" name="Object 17"/>
          <p:cNvGraphicFramePr>
            <a:graphicFrameLocks noChangeAspect="1"/>
          </p:cNvGraphicFramePr>
          <p:nvPr/>
        </p:nvGraphicFramePr>
        <p:xfrm>
          <a:off x="612775" y="5562600"/>
          <a:ext cx="44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6" name="Equation" r:id="rId3" imgW="444500" imgH="469900" progId="Equation.3">
                  <p:embed/>
                </p:oleObj>
              </mc:Choice>
              <mc:Fallback>
                <p:oleObj name="Equation" r:id="rId3" imgW="4445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5562600"/>
                        <a:ext cx="44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8" name="Object 18"/>
          <p:cNvGraphicFramePr>
            <a:graphicFrameLocks noChangeAspect="1"/>
          </p:cNvGraphicFramePr>
          <p:nvPr/>
        </p:nvGraphicFramePr>
        <p:xfrm>
          <a:off x="3311525" y="556895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7" name="Equation" r:id="rId5" imgW="381000" imgH="457200" progId="Equation.3">
                  <p:embed/>
                </p:oleObj>
              </mc:Choice>
              <mc:Fallback>
                <p:oleObj name="Equation" r:id="rId5" imgW="3810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556895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/>
        </p:nvGraphicFramePr>
        <p:xfrm>
          <a:off x="5845175" y="55626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8" name="Equation" r:id="rId7" imgW="431800" imgH="457200" progId="Equation.3">
                  <p:embed/>
                </p:oleObj>
              </mc:Choice>
              <mc:Fallback>
                <p:oleObj name="Equation" r:id="rId7" imgW="431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5175" y="55626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0" name="Object 20"/>
          <p:cNvGraphicFramePr>
            <a:graphicFrameLocks noChangeAspect="1"/>
          </p:cNvGraphicFramePr>
          <p:nvPr/>
        </p:nvGraphicFramePr>
        <p:xfrm>
          <a:off x="8518525" y="5556250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9" name="Equation" r:id="rId9" imgW="419100" imgH="469900" progId="Equation.3">
                  <p:embed/>
                </p:oleObj>
              </mc:Choice>
              <mc:Fallback>
                <p:oleObj name="Equation" r:id="rId9" imgW="4191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8525" y="5556250"/>
                        <a:ext cx="419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5992" name="Text Box 24"/>
          <p:cNvSpPr txBox="1">
            <a:spLocks noChangeArrowheads="1"/>
          </p:cNvSpPr>
          <p:nvPr/>
        </p:nvSpPr>
        <p:spPr bwMode="auto">
          <a:xfrm>
            <a:off x="746097" y="3124200"/>
            <a:ext cx="243528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omic Sans MS" charset="0"/>
                <a:ea typeface="ＭＳ Ｐゴシック" charset="0"/>
              </a:rPr>
              <a:t>PDA  </a:t>
            </a:r>
            <a:r>
              <a:rPr lang="tr-TR" sz="4000" dirty="0" smtClean="0">
                <a:latin typeface="Comic Sans MS" charset="0"/>
                <a:ea typeface="ＭＳ Ｐゴシック" charset="0"/>
              </a:rPr>
              <a:t>M</a:t>
            </a:r>
            <a:r>
              <a:rPr lang="en-US" dirty="0" smtClean="0">
                <a:latin typeface="Comic Sans MS" charset="0"/>
                <a:ea typeface="ＭＳ Ｐゴシック" charset="0"/>
              </a:rPr>
              <a:t>     </a:t>
            </a:r>
            <a:r>
              <a:rPr lang="en-US" dirty="0">
                <a:latin typeface="Comic Sans MS" charset="0"/>
                <a:ea typeface="ＭＳ Ｐゴシック" charset="0"/>
              </a:rPr>
              <a:t>:</a:t>
            </a:r>
          </a:p>
        </p:txBody>
      </p:sp>
      <p:graphicFrame>
        <p:nvGraphicFramePr>
          <p:cNvPr id="81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956420"/>
              </p:ext>
            </p:extLst>
          </p:nvPr>
        </p:nvGraphicFramePr>
        <p:xfrm>
          <a:off x="3370263" y="1828800"/>
          <a:ext cx="4381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0" name="Equation" r:id="rId11" imgW="4381500" imgH="711200" progId="Equation.3">
                  <p:embed/>
                </p:oleObj>
              </mc:Choice>
              <mc:Fallback>
                <p:oleObj name="Equation" r:id="rId11" imgW="4381500" imgH="711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263" y="1828800"/>
                        <a:ext cx="43815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5995" name="Text Box 27"/>
          <p:cNvSpPr txBox="1">
            <a:spLocks noChangeArrowheads="1"/>
          </p:cNvSpPr>
          <p:nvPr/>
        </p:nvSpPr>
        <p:spPr bwMode="auto">
          <a:xfrm>
            <a:off x="1060450" y="1066800"/>
            <a:ext cx="2295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omic Sans MS" charset="0"/>
                <a:ea typeface="ＭＳ Ｐゴシック" charset="0"/>
              </a:rPr>
              <a:t>Therefore: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791226"/>
              </p:ext>
            </p:extLst>
          </p:nvPr>
        </p:nvGraphicFramePr>
        <p:xfrm>
          <a:off x="1354138" y="54864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1" name="Equation" r:id="rId13" imgW="532937" imgH="164957" progId="Equation.3">
                  <p:embed/>
                </p:oleObj>
              </mc:Choice>
              <mc:Fallback>
                <p:oleObj name="Equation" r:id="rId13" imgW="532937" imgH="16495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4864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381203"/>
              </p:ext>
            </p:extLst>
          </p:nvPr>
        </p:nvGraphicFramePr>
        <p:xfrm>
          <a:off x="2698750" y="4191000"/>
          <a:ext cx="1612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2" name="Equation" r:id="rId15" imgW="532937" imgH="164957" progId="Equation.3">
                  <p:embed/>
                </p:oleObj>
              </mc:Choice>
              <mc:Fallback>
                <p:oleObj name="Equation" r:id="rId15" imgW="532937" imgH="16495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191000"/>
                        <a:ext cx="1612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3994150" y="5330825"/>
          <a:ext cx="16129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3" name="Equation" r:id="rId17" imgW="533169" imgH="203112" progId="Equation.3">
                  <p:embed/>
                </p:oleObj>
              </mc:Choice>
              <mc:Fallback>
                <p:oleObj name="Equation" r:id="rId17" imgW="533169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5330825"/>
                        <a:ext cx="16129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22264"/>
              </p:ext>
            </p:extLst>
          </p:nvPr>
        </p:nvGraphicFramePr>
        <p:xfrm>
          <a:off x="5289550" y="4087813"/>
          <a:ext cx="16129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4" name="Equation" r:id="rId19" imgW="533169" imgH="203112" progId="Equation.3">
                  <p:embed/>
                </p:oleObj>
              </mc:Choice>
              <mc:Fallback>
                <p:oleObj name="Equation" r:id="rId19" imgW="533169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087813"/>
                        <a:ext cx="16129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11770"/>
              </p:ext>
            </p:extLst>
          </p:nvPr>
        </p:nvGraphicFramePr>
        <p:xfrm>
          <a:off x="6737350" y="5340350"/>
          <a:ext cx="16129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5" name="Equation" r:id="rId20" imgW="520474" imgH="203112" progId="Equation.3">
                  <p:embed/>
                </p:oleObj>
              </mc:Choice>
              <mc:Fallback>
                <p:oleObj name="Equation" r:id="rId20" imgW="520474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5340350"/>
                        <a:ext cx="16129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Oval 2"/>
          <p:cNvSpPr>
            <a:spLocks noChangeArrowheads="1"/>
          </p:cNvSpPr>
          <p:nvPr/>
        </p:nvSpPr>
        <p:spPr bwMode="auto">
          <a:xfrm>
            <a:off x="28956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8147" name="Oval 3"/>
          <p:cNvSpPr>
            <a:spLocks noChangeArrowheads="1"/>
          </p:cNvSpPr>
          <p:nvPr/>
        </p:nvSpPr>
        <p:spPr bwMode="auto">
          <a:xfrm>
            <a:off x="57150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8148" name="Line 4"/>
          <p:cNvSpPr>
            <a:spLocks noChangeShapeType="1"/>
          </p:cNvSpPr>
          <p:nvPr/>
        </p:nvSpPr>
        <p:spPr bwMode="auto">
          <a:xfrm>
            <a:off x="3581400" y="990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3048000" y="7620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8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7620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5842000" y="7620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9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7620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49821"/>
              </p:ext>
            </p:extLst>
          </p:nvPr>
        </p:nvGraphicFramePr>
        <p:xfrm>
          <a:off x="3751263" y="316992"/>
          <a:ext cx="17002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0" name="Equation" r:id="rId7" imgW="533160" imgH="203040" progId="Equation.3">
                  <p:embed/>
                </p:oleObj>
              </mc:Choice>
              <mc:Fallback>
                <p:oleObj name="Equation" r:id="rId7" imgW="53316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1263" y="316992"/>
                        <a:ext cx="17002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52" name="Rectangle 8"/>
          <p:cNvSpPr>
            <a:spLocks noChangeArrowheads="1"/>
          </p:cNvSpPr>
          <p:nvPr/>
        </p:nvSpPr>
        <p:spPr bwMode="auto">
          <a:xfrm>
            <a:off x="457200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8153" name="Line 9"/>
          <p:cNvSpPr>
            <a:spLocks noChangeShapeType="1"/>
          </p:cNvSpPr>
          <p:nvPr/>
        </p:nvSpPr>
        <p:spPr bwMode="auto">
          <a:xfrm>
            <a:off x="16002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8154" name="Line 10"/>
          <p:cNvSpPr>
            <a:spLocks noChangeShapeType="1"/>
          </p:cNvSpPr>
          <p:nvPr/>
        </p:nvSpPr>
        <p:spPr bwMode="auto">
          <a:xfrm>
            <a:off x="21336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0251" name="Object 11"/>
          <p:cNvGraphicFramePr>
            <a:graphicFrameLocks noChangeAspect="1"/>
          </p:cNvGraphicFramePr>
          <p:nvPr/>
        </p:nvGraphicFramePr>
        <p:xfrm>
          <a:off x="17526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1" name="Equation" r:id="rId9" imgW="254000" imgH="254000" progId="Equation.3">
                  <p:embed/>
                </p:oleObj>
              </mc:Choice>
              <mc:Fallback>
                <p:oleObj name="Equation" r:id="rId9" imgW="2540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56" name="Line 12"/>
          <p:cNvSpPr>
            <a:spLocks noChangeShapeType="1"/>
          </p:cNvSpPr>
          <p:nvPr/>
        </p:nvSpPr>
        <p:spPr bwMode="auto">
          <a:xfrm>
            <a:off x="1371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0253" name="Object 13"/>
          <p:cNvGraphicFramePr>
            <a:graphicFrameLocks noChangeAspect="1"/>
          </p:cNvGraphicFramePr>
          <p:nvPr/>
        </p:nvGraphicFramePr>
        <p:xfrm>
          <a:off x="7493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2" name="Equation" r:id="rId11" imgW="418918" imgH="114250" progId="Equation.3">
                  <p:embed/>
                </p:oleObj>
              </mc:Choice>
              <mc:Fallback>
                <p:oleObj name="Equation" r:id="rId11" imgW="418918" imgH="11425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4" name="Object 14"/>
          <p:cNvGraphicFramePr>
            <a:graphicFrameLocks noChangeAspect="1"/>
          </p:cNvGraphicFramePr>
          <p:nvPr/>
        </p:nvGraphicFramePr>
        <p:xfrm>
          <a:off x="25781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3" name="Equation" r:id="rId13" imgW="418918" imgH="114250" progId="Equation.3">
                  <p:embed/>
                </p:oleObj>
              </mc:Choice>
              <mc:Fallback>
                <p:oleObj name="Equation" r:id="rId13" imgW="418918" imgH="11425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59" name="Rectangle 15"/>
          <p:cNvSpPr>
            <a:spLocks noChangeArrowheads="1"/>
          </p:cNvSpPr>
          <p:nvPr/>
        </p:nvSpPr>
        <p:spPr bwMode="auto">
          <a:xfrm>
            <a:off x="5715000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8160" name="Line 16"/>
          <p:cNvSpPr>
            <a:spLocks noChangeShapeType="1"/>
          </p:cNvSpPr>
          <p:nvPr/>
        </p:nvSpPr>
        <p:spPr bwMode="auto">
          <a:xfrm>
            <a:off x="68580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8161" name="Line 17"/>
          <p:cNvSpPr>
            <a:spLocks noChangeShapeType="1"/>
          </p:cNvSpPr>
          <p:nvPr/>
        </p:nvSpPr>
        <p:spPr bwMode="auto">
          <a:xfrm>
            <a:off x="73914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0258" name="Object 18"/>
          <p:cNvGraphicFramePr>
            <a:graphicFrameLocks noChangeAspect="1"/>
          </p:cNvGraphicFramePr>
          <p:nvPr/>
        </p:nvGraphicFramePr>
        <p:xfrm>
          <a:off x="70104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4" name="Equation" r:id="rId14" imgW="254000" imgH="254000" progId="Equation.3">
                  <p:embed/>
                </p:oleObj>
              </mc:Choice>
              <mc:Fallback>
                <p:oleObj name="Equation" r:id="rId14" imgW="254000" imgH="2540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63" name="Line 19"/>
          <p:cNvSpPr>
            <a:spLocks noChangeShapeType="1"/>
          </p:cNvSpPr>
          <p:nvPr/>
        </p:nvSpPr>
        <p:spPr bwMode="auto">
          <a:xfrm>
            <a:off x="7086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0260" name="Object 20"/>
          <p:cNvGraphicFramePr>
            <a:graphicFrameLocks noChangeAspect="1"/>
          </p:cNvGraphicFramePr>
          <p:nvPr/>
        </p:nvGraphicFramePr>
        <p:xfrm>
          <a:off x="60071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5" name="Equation" r:id="rId16" imgW="418918" imgH="114250" progId="Equation.3">
                  <p:embed/>
                </p:oleObj>
              </mc:Choice>
              <mc:Fallback>
                <p:oleObj name="Equation" r:id="rId16" imgW="418918" imgH="11425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1" name="Object 21"/>
          <p:cNvGraphicFramePr>
            <a:graphicFrameLocks noChangeAspect="1"/>
          </p:cNvGraphicFramePr>
          <p:nvPr/>
        </p:nvGraphicFramePr>
        <p:xfrm>
          <a:off x="78359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6" name="Equation" r:id="rId17" imgW="418918" imgH="114250" progId="Equation.3">
                  <p:embed/>
                </p:oleObj>
              </mc:Choice>
              <mc:Fallback>
                <p:oleObj name="Equation" r:id="rId17" imgW="418918" imgH="11425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9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66" name="AutoShape 22"/>
          <p:cNvSpPr>
            <a:spLocks noChangeArrowheads="1"/>
          </p:cNvSpPr>
          <p:nvPr/>
        </p:nvSpPr>
        <p:spPr bwMode="auto">
          <a:xfrm>
            <a:off x="4137025" y="4810125"/>
            <a:ext cx="928688" cy="1077913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Pop</a:t>
            </a:r>
          </a:p>
        </p:txBody>
      </p:sp>
      <p:sp>
        <p:nvSpPr>
          <p:cNvPr id="518167" name="Rectangle 23"/>
          <p:cNvSpPr>
            <a:spLocks noChangeArrowheads="1"/>
          </p:cNvSpPr>
          <p:nvPr/>
        </p:nvSpPr>
        <p:spPr bwMode="auto">
          <a:xfrm>
            <a:off x="838200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8168" name="Line 24"/>
          <p:cNvSpPr>
            <a:spLocks noChangeShapeType="1"/>
          </p:cNvSpPr>
          <p:nvPr/>
        </p:nvSpPr>
        <p:spPr bwMode="auto">
          <a:xfrm>
            <a:off x="8382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0265" name="Object 25"/>
          <p:cNvGraphicFramePr>
            <a:graphicFrameLocks noChangeAspect="1"/>
          </p:cNvGraphicFramePr>
          <p:nvPr/>
        </p:nvGraphicFramePr>
        <p:xfrm>
          <a:off x="1143000" y="47244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7" name="Equation" r:id="rId18" imgW="254000" imgH="355600" progId="Equation.3">
                  <p:embed/>
                </p:oleObj>
              </mc:Choice>
              <mc:Fallback>
                <p:oleObj name="Equation" r:id="rId18" imgW="254000" imgH="355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244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70" name="Line 26"/>
          <p:cNvSpPr>
            <a:spLocks noChangeShapeType="1"/>
          </p:cNvSpPr>
          <p:nvPr/>
        </p:nvSpPr>
        <p:spPr bwMode="auto">
          <a:xfrm>
            <a:off x="8382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8171" name="Line 27"/>
          <p:cNvSpPr>
            <a:spLocks noChangeShapeType="1"/>
          </p:cNvSpPr>
          <p:nvPr/>
        </p:nvSpPr>
        <p:spPr bwMode="auto">
          <a:xfrm>
            <a:off x="8382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0268" name="Object 28"/>
          <p:cNvGraphicFramePr>
            <a:graphicFrameLocks noChangeAspect="1"/>
          </p:cNvGraphicFramePr>
          <p:nvPr/>
        </p:nvGraphicFramePr>
        <p:xfrm>
          <a:off x="1143000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8" name="Equation" r:id="rId20" imgW="215900" imgH="254000" progId="Equation.3">
                  <p:embed/>
                </p:oleObj>
              </mc:Choice>
              <mc:Fallback>
                <p:oleObj name="Equation" r:id="rId20" imgW="2159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9" name="Object 29"/>
          <p:cNvGraphicFramePr>
            <a:graphicFrameLocks noChangeAspect="1"/>
          </p:cNvGraphicFramePr>
          <p:nvPr/>
        </p:nvGraphicFramePr>
        <p:xfrm>
          <a:off x="1143000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9" name="Equation" r:id="rId22" imgW="254000" imgH="355600" progId="Equation.3">
                  <p:embed/>
                </p:oleObj>
              </mc:Choice>
              <mc:Fallback>
                <p:oleObj name="Equation" r:id="rId22" imgW="254000" imgH="355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0" name="Object 30"/>
          <p:cNvGraphicFramePr>
            <a:graphicFrameLocks noChangeAspect="1"/>
          </p:cNvGraphicFramePr>
          <p:nvPr/>
        </p:nvGraphicFramePr>
        <p:xfrm>
          <a:off x="1143000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0" name="Equation" r:id="rId24" imgW="241195" imgH="431613" progId="Equation.3">
                  <p:embed/>
                </p:oleObj>
              </mc:Choice>
              <mc:Fallback>
                <p:oleObj name="Equation" r:id="rId24" imgW="241195" imgH="43161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75" name="Rectangle 31"/>
          <p:cNvSpPr>
            <a:spLocks noChangeArrowheads="1"/>
          </p:cNvSpPr>
          <p:nvPr/>
        </p:nvSpPr>
        <p:spPr bwMode="auto">
          <a:xfrm>
            <a:off x="6248400" y="5181600"/>
            <a:ext cx="838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8176" name="Line 32"/>
          <p:cNvSpPr>
            <a:spLocks noChangeShapeType="1"/>
          </p:cNvSpPr>
          <p:nvPr/>
        </p:nvSpPr>
        <p:spPr bwMode="auto">
          <a:xfrm>
            <a:off x="62484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8177" name="Line 33"/>
          <p:cNvSpPr>
            <a:spLocks noChangeShapeType="1"/>
          </p:cNvSpPr>
          <p:nvPr/>
        </p:nvSpPr>
        <p:spPr bwMode="auto">
          <a:xfrm>
            <a:off x="62484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0274" name="Object 34"/>
          <p:cNvGraphicFramePr>
            <a:graphicFrameLocks noChangeAspect="1"/>
          </p:cNvGraphicFramePr>
          <p:nvPr/>
        </p:nvGraphicFramePr>
        <p:xfrm>
          <a:off x="6553200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1" name="Equation" r:id="rId26" imgW="215900" imgH="254000" progId="Equation.3">
                  <p:embed/>
                </p:oleObj>
              </mc:Choice>
              <mc:Fallback>
                <p:oleObj name="Equation" r:id="rId26" imgW="215900" imgH="2540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5" name="Object 35"/>
          <p:cNvGraphicFramePr>
            <a:graphicFrameLocks noChangeAspect="1"/>
          </p:cNvGraphicFramePr>
          <p:nvPr/>
        </p:nvGraphicFramePr>
        <p:xfrm>
          <a:off x="6553200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2" name="Equation" r:id="rId28" imgW="254000" imgH="355600" progId="Equation.3">
                  <p:embed/>
                </p:oleObj>
              </mc:Choice>
              <mc:Fallback>
                <p:oleObj name="Equation" r:id="rId28" imgW="254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6" name="Object 36"/>
          <p:cNvGraphicFramePr>
            <a:graphicFrameLocks noChangeAspect="1"/>
          </p:cNvGraphicFramePr>
          <p:nvPr/>
        </p:nvGraphicFramePr>
        <p:xfrm>
          <a:off x="6553200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3" name="Equation" r:id="rId30" imgW="241195" imgH="431613" progId="Equation.3">
                  <p:embed/>
                </p:oleObj>
              </mc:Choice>
              <mc:Fallback>
                <p:oleObj name="Equation" r:id="rId30" imgW="241195" imgH="431613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81" name="Line 37"/>
          <p:cNvSpPr>
            <a:spLocks noChangeShapeType="1"/>
          </p:cNvSpPr>
          <p:nvPr/>
        </p:nvSpPr>
        <p:spPr bwMode="auto">
          <a:xfrm flipH="1">
            <a:off x="1676400" y="4953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8182" name="Text Box 38"/>
          <p:cNvSpPr txBox="1">
            <a:spLocks noChangeArrowheads="1"/>
          </p:cNvSpPr>
          <p:nvPr/>
        </p:nvSpPr>
        <p:spPr bwMode="auto">
          <a:xfrm>
            <a:off x="2286000" y="4724400"/>
            <a:ext cx="808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top</a:t>
            </a:r>
          </a:p>
        </p:txBody>
      </p:sp>
      <p:sp>
        <p:nvSpPr>
          <p:cNvPr id="518183" name="Text Box 39"/>
          <p:cNvSpPr txBox="1">
            <a:spLocks noChangeArrowheads="1"/>
          </p:cNvSpPr>
          <p:nvPr/>
        </p:nvSpPr>
        <p:spPr bwMode="auto">
          <a:xfrm>
            <a:off x="0" y="2209800"/>
            <a:ext cx="1131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18184" name="Text Box 40"/>
          <p:cNvSpPr txBox="1">
            <a:spLocks noChangeArrowheads="1"/>
          </p:cNvSpPr>
          <p:nvPr/>
        </p:nvSpPr>
        <p:spPr bwMode="auto">
          <a:xfrm>
            <a:off x="685800" y="4038600"/>
            <a:ext cx="1211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18185" name="Line 41"/>
          <p:cNvSpPr>
            <a:spLocks noChangeShapeType="1"/>
          </p:cNvSpPr>
          <p:nvPr/>
        </p:nvSpPr>
        <p:spPr bwMode="auto">
          <a:xfrm flipH="1">
            <a:off x="7086600" y="5410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Oval 2"/>
          <p:cNvSpPr>
            <a:spLocks noChangeArrowheads="1"/>
          </p:cNvSpPr>
          <p:nvPr/>
        </p:nvSpPr>
        <p:spPr bwMode="auto">
          <a:xfrm>
            <a:off x="28956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171" name="Oval 3"/>
          <p:cNvSpPr>
            <a:spLocks noChangeArrowheads="1"/>
          </p:cNvSpPr>
          <p:nvPr/>
        </p:nvSpPr>
        <p:spPr bwMode="auto">
          <a:xfrm>
            <a:off x="5715000" y="609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172" name="Line 4"/>
          <p:cNvSpPr>
            <a:spLocks noChangeShapeType="1"/>
          </p:cNvSpPr>
          <p:nvPr/>
        </p:nvSpPr>
        <p:spPr bwMode="auto">
          <a:xfrm>
            <a:off x="3581400" y="990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3048000" y="7620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3" name="Equation" r:id="rId3" imgW="381000" imgH="457200" progId="Equation.3">
                  <p:embed/>
                </p:oleObj>
              </mc:Choice>
              <mc:Fallback>
                <p:oleObj name="Equation" r:id="rId3" imgW="381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7620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6"/>
          <p:cNvGraphicFramePr>
            <a:graphicFrameLocks noChangeAspect="1"/>
          </p:cNvGraphicFramePr>
          <p:nvPr/>
        </p:nvGraphicFramePr>
        <p:xfrm>
          <a:off x="5842000" y="7620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4" name="Equation" r:id="rId5" imgW="431800" imgH="457200" progId="Equation.3">
                  <p:embed/>
                </p:oleObj>
              </mc:Choice>
              <mc:Fallback>
                <p:oleObj name="Equation" r:id="rId5" imgW="431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7620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166915"/>
              </p:ext>
            </p:extLst>
          </p:nvPr>
        </p:nvGraphicFramePr>
        <p:xfrm>
          <a:off x="3602736" y="533400"/>
          <a:ext cx="189034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5" name="Equation" r:id="rId7" imgW="545760" imgH="164880" progId="Equation.3">
                  <p:embed/>
                </p:oleObj>
              </mc:Choice>
              <mc:Fallback>
                <p:oleObj name="Equation" r:id="rId7" imgW="545760" imgH="1648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736" y="533400"/>
                        <a:ext cx="189034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176" name="Rectangle 8"/>
          <p:cNvSpPr>
            <a:spLocks noChangeArrowheads="1"/>
          </p:cNvSpPr>
          <p:nvPr/>
        </p:nvSpPr>
        <p:spPr bwMode="auto">
          <a:xfrm>
            <a:off x="457200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177" name="Line 9"/>
          <p:cNvSpPr>
            <a:spLocks noChangeShapeType="1"/>
          </p:cNvSpPr>
          <p:nvPr/>
        </p:nvSpPr>
        <p:spPr bwMode="auto">
          <a:xfrm>
            <a:off x="16002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178" name="Line 10"/>
          <p:cNvSpPr>
            <a:spLocks noChangeShapeType="1"/>
          </p:cNvSpPr>
          <p:nvPr/>
        </p:nvSpPr>
        <p:spPr bwMode="auto">
          <a:xfrm>
            <a:off x="21336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1275" name="Object 11"/>
          <p:cNvGraphicFramePr>
            <a:graphicFrameLocks noChangeAspect="1"/>
          </p:cNvGraphicFramePr>
          <p:nvPr/>
        </p:nvGraphicFramePr>
        <p:xfrm>
          <a:off x="17526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6" name="Equation" r:id="rId9" imgW="254000" imgH="254000" progId="Equation.3">
                  <p:embed/>
                </p:oleObj>
              </mc:Choice>
              <mc:Fallback>
                <p:oleObj name="Equation" r:id="rId9" imgW="2540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180" name="Line 12"/>
          <p:cNvSpPr>
            <a:spLocks noChangeShapeType="1"/>
          </p:cNvSpPr>
          <p:nvPr/>
        </p:nvSpPr>
        <p:spPr bwMode="auto">
          <a:xfrm>
            <a:off x="1371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1277" name="Object 13"/>
          <p:cNvGraphicFramePr>
            <a:graphicFrameLocks noChangeAspect="1"/>
          </p:cNvGraphicFramePr>
          <p:nvPr/>
        </p:nvGraphicFramePr>
        <p:xfrm>
          <a:off x="7493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7" name="Equation" r:id="rId11" imgW="418918" imgH="114250" progId="Equation.3">
                  <p:embed/>
                </p:oleObj>
              </mc:Choice>
              <mc:Fallback>
                <p:oleObj name="Equation" r:id="rId11" imgW="418918" imgH="11425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8" name="Object 14"/>
          <p:cNvGraphicFramePr>
            <a:graphicFrameLocks noChangeAspect="1"/>
          </p:cNvGraphicFramePr>
          <p:nvPr/>
        </p:nvGraphicFramePr>
        <p:xfrm>
          <a:off x="25781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8" name="Equation" r:id="rId13" imgW="418918" imgH="114250" progId="Equation.3">
                  <p:embed/>
                </p:oleObj>
              </mc:Choice>
              <mc:Fallback>
                <p:oleObj name="Equation" r:id="rId13" imgW="418918" imgH="11425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183" name="Rectangle 15"/>
          <p:cNvSpPr>
            <a:spLocks noChangeArrowheads="1"/>
          </p:cNvSpPr>
          <p:nvPr/>
        </p:nvSpPr>
        <p:spPr bwMode="auto">
          <a:xfrm>
            <a:off x="5715000" y="27432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184" name="Line 16"/>
          <p:cNvSpPr>
            <a:spLocks noChangeShapeType="1"/>
          </p:cNvSpPr>
          <p:nvPr/>
        </p:nvSpPr>
        <p:spPr bwMode="auto">
          <a:xfrm>
            <a:off x="68580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185" name="Line 17"/>
          <p:cNvSpPr>
            <a:spLocks noChangeShapeType="1"/>
          </p:cNvSpPr>
          <p:nvPr/>
        </p:nvSpPr>
        <p:spPr bwMode="auto">
          <a:xfrm>
            <a:off x="73914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1282" name="Object 18"/>
          <p:cNvGraphicFramePr>
            <a:graphicFrameLocks noChangeAspect="1"/>
          </p:cNvGraphicFramePr>
          <p:nvPr/>
        </p:nvGraphicFramePr>
        <p:xfrm>
          <a:off x="7010400" y="2971800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" name="Equation" r:id="rId14" imgW="254000" imgH="254000" progId="Equation.3">
                  <p:embed/>
                </p:oleObj>
              </mc:Choice>
              <mc:Fallback>
                <p:oleObj name="Equation" r:id="rId14" imgW="254000" imgH="2540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971800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187" name="Line 19"/>
          <p:cNvSpPr>
            <a:spLocks noChangeShapeType="1"/>
          </p:cNvSpPr>
          <p:nvPr/>
        </p:nvSpPr>
        <p:spPr bwMode="auto">
          <a:xfrm>
            <a:off x="70866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1284" name="Object 20"/>
          <p:cNvGraphicFramePr>
            <a:graphicFrameLocks noChangeAspect="1"/>
          </p:cNvGraphicFramePr>
          <p:nvPr/>
        </p:nvGraphicFramePr>
        <p:xfrm>
          <a:off x="60071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" name="Equation" r:id="rId16" imgW="418918" imgH="114250" progId="Equation.3">
                  <p:embed/>
                </p:oleObj>
              </mc:Choice>
              <mc:Fallback>
                <p:oleObj name="Equation" r:id="rId16" imgW="418918" imgH="11425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5" name="Object 21"/>
          <p:cNvGraphicFramePr>
            <a:graphicFrameLocks noChangeAspect="1"/>
          </p:cNvGraphicFramePr>
          <p:nvPr/>
        </p:nvGraphicFramePr>
        <p:xfrm>
          <a:off x="7835900" y="3036888"/>
          <a:ext cx="419100" cy="11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" name="Equation" r:id="rId17" imgW="418918" imgH="114250" progId="Equation.3">
                  <p:embed/>
                </p:oleObj>
              </mc:Choice>
              <mc:Fallback>
                <p:oleObj name="Equation" r:id="rId17" imgW="418918" imgH="11425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900" y="3036888"/>
                        <a:ext cx="419100" cy="11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190" name="AutoShape 22"/>
          <p:cNvSpPr>
            <a:spLocks noChangeArrowheads="1"/>
          </p:cNvSpPr>
          <p:nvPr/>
        </p:nvSpPr>
        <p:spPr bwMode="auto">
          <a:xfrm>
            <a:off x="3459163" y="4810125"/>
            <a:ext cx="2478087" cy="1077913"/>
          </a:xfrm>
          <a:prstGeom prst="rightArrow">
            <a:avLst>
              <a:gd name="adj1" fmla="val 50000"/>
              <a:gd name="adj2" fmla="val 57474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Comic Sans MS" charset="0"/>
                <a:ea typeface="ＭＳ Ｐゴシック" charset="0"/>
              </a:rPr>
              <a:t>No Change</a:t>
            </a:r>
          </a:p>
        </p:txBody>
      </p:sp>
      <p:sp>
        <p:nvSpPr>
          <p:cNvPr id="519191" name="Rectangle 23"/>
          <p:cNvSpPr>
            <a:spLocks noChangeArrowheads="1"/>
          </p:cNvSpPr>
          <p:nvPr/>
        </p:nvSpPr>
        <p:spPr bwMode="auto">
          <a:xfrm>
            <a:off x="838200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192" name="Line 24"/>
          <p:cNvSpPr>
            <a:spLocks noChangeShapeType="1"/>
          </p:cNvSpPr>
          <p:nvPr/>
        </p:nvSpPr>
        <p:spPr bwMode="auto">
          <a:xfrm>
            <a:off x="8382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1289" name="Object 25"/>
          <p:cNvGraphicFramePr>
            <a:graphicFrameLocks noChangeAspect="1"/>
          </p:cNvGraphicFramePr>
          <p:nvPr/>
        </p:nvGraphicFramePr>
        <p:xfrm>
          <a:off x="1143000" y="47244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" name="Equation" r:id="rId18" imgW="254000" imgH="355600" progId="Equation.3">
                  <p:embed/>
                </p:oleObj>
              </mc:Choice>
              <mc:Fallback>
                <p:oleObj name="Equation" r:id="rId18" imgW="254000" imgH="355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244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194" name="Line 26"/>
          <p:cNvSpPr>
            <a:spLocks noChangeShapeType="1"/>
          </p:cNvSpPr>
          <p:nvPr/>
        </p:nvSpPr>
        <p:spPr bwMode="auto">
          <a:xfrm>
            <a:off x="8382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195" name="Line 27"/>
          <p:cNvSpPr>
            <a:spLocks noChangeShapeType="1"/>
          </p:cNvSpPr>
          <p:nvPr/>
        </p:nvSpPr>
        <p:spPr bwMode="auto">
          <a:xfrm>
            <a:off x="8382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1292" name="Object 28"/>
          <p:cNvGraphicFramePr>
            <a:graphicFrameLocks noChangeAspect="1"/>
          </p:cNvGraphicFramePr>
          <p:nvPr/>
        </p:nvGraphicFramePr>
        <p:xfrm>
          <a:off x="1143000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" name="Equation" r:id="rId20" imgW="215900" imgH="254000" progId="Equation.3">
                  <p:embed/>
                </p:oleObj>
              </mc:Choice>
              <mc:Fallback>
                <p:oleObj name="Equation" r:id="rId20" imgW="2159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3" name="Object 29"/>
          <p:cNvGraphicFramePr>
            <a:graphicFrameLocks noChangeAspect="1"/>
          </p:cNvGraphicFramePr>
          <p:nvPr/>
        </p:nvGraphicFramePr>
        <p:xfrm>
          <a:off x="1143000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" name="Equation" r:id="rId22" imgW="254000" imgH="355600" progId="Equation.3">
                  <p:embed/>
                </p:oleObj>
              </mc:Choice>
              <mc:Fallback>
                <p:oleObj name="Equation" r:id="rId22" imgW="254000" imgH="355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4" name="Object 30"/>
          <p:cNvGraphicFramePr>
            <a:graphicFrameLocks noChangeAspect="1"/>
          </p:cNvGraphicFramePr>
          <p:nvPr/>
        </p:nvGraphicFramePr>
        <p:xfrm>
          <a:off x="1143000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" name="Equation" r:id="rId24" imgW="241195" imgH="431613" progId="Equation.3">
                  <p:embed/>
                </p:oleObj>
              </mc:Choice>
              <mc:Fallback>
                <p:oleObj name="Equation" r:id="rId24" imgW="241195" imgH="43161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199" name="Rectangle 31"/>
          <p:cNvSpPr>
            <a:spLocks noChangeArrowheads="1"/>
          </p:cNvSpPr>
          <p:nvPr/>
        </p:nvSpPr>
        <p:spPr bwMode="auto">
          <a:xfrm>
            <a:off x="6248400" y="4648200"/>
            <a:ext cx="838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200" name="Line 32"/>
          <p:cNvSpPr>
            <a:spLocks noChangeShapeType="1"/>
          </p:cNvSpPr>
          <p:nvPr/>
        </p:nvSpPr>
        <p:spPr bwMode="auto">
          <a:xfrm>
            <a:off x="6248400" y="5181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201" name="Line 33"/>
          <p:cNvSpPr>
            <a:spLocks noChangeShapeType="1"/>
          </p:cNvSpPr>
          <p:nvPr/>
        </p:nvSpPr>
        <p:spPr bwMode="auto">
          <a:xfrm>
            <a:off x="6248400" y="571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202" name="Line 34"/>
          <p:cNvSpPr>
            <a:spLocks noChangeShapeType="1"/>
          </p:cNvSpPr>
          <p:nvPr/>
        </p:nvSpPr>
        <p:spPr bwMode="auto">
          <a:xfrm>
            <a:off x="6248400" y="6172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aphicFrame>
        <p:nvGraphicFramePr>
          <p:cNvPr id="11299" name="Object 35"/>
          <p:cNvGraphicFramePr>
            <a:graphicFrameLocks noChangeAspect="1"/>
          </p:cNvGraphicFramePr>
          <p:nvPr/>
        </p:nvGraphicFramePr>
        <p:xfrm>
          <a:off x="6553200" y="5791200"/>
          <a:ext cx="21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" name="Equation" r:id="rId26" imgW="215900" imgH="254000" progId="Equation.3">
                  <p:embed/>
                </p:oleObj>
              </mc:Choice>
              <mc:Fallback>
                <p:oleObj name="Equation" r:id="rId26" imgW="215900" imgH="2540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791200"/>
                        <a:ext cx="2159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00" name="Object 36"/>
          <p:cNvGraphicFramePr>
            <a:graphicFrameLocks noChangeAspect="1"/>
          </p:cNvGraphicFramePr>
          <p:nvPr/>
        </p:nvGraphicFramePr>
        <p:xfrm>
          <a:off x="6553200" y="525780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7" name="Equation" r:id="rId28" imgW="254000" imgH="355600" progId="Equation.3">
                  <p:embed/>
                </p:oleObj>
              </mc:Choice>
              <mc:Fallback>
                <p:oleObj name="Equation" r:id="rId28" imgW="254000" imgH="355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25780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01" name="Object 37"/>
          <p:cNvGraphicFramePr>
            <a:graphicFrameLocks noChangeAspect="1"/>
          </p:cNvGraphicFramePr>
          <p:nvPr/>
        </p:nvGraphicFramePr>
        <p:xfrm>
          <a:off x="6553200" y="6172200"/>
          <a:ext cx="239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" name="Equation" r:id="rId30" imgW="241195" imgH="431613" progId="Equation.3">
                  <p:embed/>
                </p:oleObj>
              </mc:Choice>
              <mc:Fallback>
                <p:oleObj name="Equation" r:id="rId30" imgW="241195" imgH="431613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6172200"/>
                        <a:ext cx="2397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02" name="Object 38"/>
          <p:cNvGraphicFramePr>
            <a:graphicFrameLocks noChangeAspect="1"/>
          </p:cNvGraphicFramePr>
          <p:nvPr/>
        </p:nvGraphicFramePr>
        <p:xfrm>
          <a:off x="6546850" y="4745038"/>
          <a:ext cx="25241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" name="Equation" r:id="rId31" imgW="253890" imgH="393529" progId="Equation.3">
                  <p:embed/>
                </p:oleObj>
              </mc:Choice>
              <mc:Fallback>
                <p:oleObj name="Equation" r:id="rId31" imgW="253890" imgH="393529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6850" y="4745038"/>
                        <a:ext cx="25241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207" name="Line 39"/>
          <p:cNvSpPr>
            <a:spLocks noChangeShapeType="1"/>
          </p:cNvSpPr>
          <p:nvPr/>
        </p:nvSpPr>
        <p:spPr bwMode="auto">
          <a:xfrm flipH="1">
            <a:off x="1676400" y="4953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19208" name="Text Box 40"/>
          <p:cNvSpPr txBox="1">
            <a:spLocks noChangeArrowheads="1"/>
          </p:cNvSpPr>
          <p:nvPr/>
        </p:nvSpPr>
        <p:spPr bwMode="auto">
          <a:xfrm>
            <a:off x="2286000" y="4724400"/>
            <a:ext cx="808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top</a:t>
            </a:r>
          </a:p>
        </p:txBody>
      </p:sp>
      <p:sp>
        <p:nvSpPr>
          <p:cNvPr id="519209" name="Text Box 41"/>
          <p:cNvSpPr txBox="1">
            <a:spLocks noChangeArrowheads="1"/>
          </p:cNvSpPr>
          <p:nvPr/>
        </p:nvSpPr>
        <p:spPr bwMode="auto">
          <a:xfrm>
            <a:off x="0" y="2209800"/>
            <a:ext cx="1131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input</a:t>
            </a:r>
          </a:p>
        </p:txBody>
      </p:sp>
      <p:sp>
        <p:nvSpPr>
          <p:cNvPr id="519210" name="Text Box 42"/>
          <p:cNvSpPr txBox="1">
            <a:spLocks noChangeArrowheads="1"/>
          </p:cNvSpPr>
          <p:nvPr/>
        </p:nvSpPr>
        <p:spPr bwMode="auto">
          <a:xfrm>
            <a:off x="685800" y="4038600"/>
            <a:ext cx="1211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mic Sans MS" charset="0"/>
                <a:ea typeface="ＭＳ Ｐゴシック" charset="0"/>
              </a:rPr>
              <a:t>stack</a:t>
            </a:r>
          </a:p>
        </p:txBody>
      </p:sp>
      <p:sp>
        <p:nvSpPr>
          <p:cNvPr id="519211" name="Line 43"/>
          <p:cNvSpPr>
            <a:spLocks noChangeShapeType="1"/>
          </p:cNvSpPr>
          <p:nvPr/>
        </p:nvSpPr>
        <p:spPr bwMode="auto">
          <a:xfrm flipH="1">
            <a:off x="7086600" y="4876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rmal">
  <a:themeElements>
    <a:clrScheme name="Thermal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hermal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e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5885</TotalTime>
  <Words>639</Words>
  <Application>Microsoft Office PowerPoint</Application>
  <PresentationFormat>On-screen Show (4:3)</PresentationFormat>
  <Paragraphs>329</Paragraphs>
  <Slides>77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ＭＳ Ｐゴシック</vt:lpstr>
      <vt:lpstr>ＭＳ Ｐゴシック</vt:lpstr>
      <vt:lpstr>Arial</vt:lpstr>
      <vt:lpstr>Calibri</vt:lpstr>
      <vt:lpstr>Cambria Math</vt:lpstr>
      <vt:lpstr>Comic Sans MS</vt:lpstr>
      <vt:lpstr>Times New Roman</vt:lpstr>
      <vt:lpstr>Thermal</vt:lpstr>
      <vt:lpstr>Equation</vt:lpstr>
      <vt:lpstr>BLM2502 Theory of Computation</vt:lpstr>
      <vt:lpstr>Pushdown Automata PDA</vt:lpstr>
      <vt:lpstr>Pushdown Automaton -- PDA</vt:lpstr>
      <vt:lpstr>PowerPoint Presentation</vt:lpstr>
      <vt:lpstr>The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Non-Determinism</vt:lpstr>
      <vt:lpstr>Example PDA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PDA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Pushing &amp; Popping Strings</vt:lpstr>
      <vt:lpstr>PowerPoint Presentation</vt:lpstr>
      <vt:lpstr>PowerPoint Presentation</vt:lpstr>
      <vt:lpstr>Another PDA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Formal Definition</vt:lpstr>
      <vt:lpstr>Instantaneous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Language of PDA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Languages and Finite Automata</dc:title>
  <dc:creator>Costas Busch</dc:creator>
  <cp:lastModifiedBy>oguz</cp:lastModifiedBy>
  <cp:revision>1198</cp:revision>
  <cp:lastPrinted>2000-09-25T14:54:54Z</cp:lastPrinted>
  <dcterms:created xsi:type="dcterms:W3CDTF">2000-08-31T01:12:33Z</dcterms:created>
  <dcterms:modified xsi:type="dcterms:W3CDTF">2020-03-29T19:58:51Z</dcterms:modified>
</cp:coreProperties>
</file>